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8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0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1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2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3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92" r:id="rId2"/>
    <p:sldMasterId id="2147484644" r:id="rId3"/>
    <p:sldMasterId id="2147484935" r:id="rId4"/>
  </p:sldMasterIdLst>
  <p:notesMasterIdLst>
    <p:notesMasterId r:id="rId92"/>
  </p:notesMasterIdLst>
  <p:handoutMasterIdLst>
    <p:handoutMasterId r:id="rId93"/>
  </p:handoutMasterIdLst>
  <p:sldIdLst>
    <p:sldId id="5149" r:id="rId5"/>
    <p:sldId id="1405" r:id="rId6"/>
    <p:sldId id="5154" r:id="rId7"/>
    <p:sldId id="1062" r:id="rId8"/>
    <p:sldId id="1063" r:id="rId9"/>
    <p:sldId id="1064" r:id="rId10"/>
    <p:sldId id="1065" r:id="rId11"/>
    <p:sldId id="1066" r:id="rId12"/>
    <p:sldId id="1067" r:id="rId13"/>
    <p:sldId id="1068" r:id="rId14"/>
    <p:sldId id="1069" r:id="rId15"/>
    <p:sldId id="1070" r:id="rId16"/>
    <p:sldId id="1071" r:id="rId17"/>
    <p:sldId id="1072" r:id="rId18"/>
    <p:sldId id="1073" r:id="rId19"/>
    <p:sldId id="1074" r:id="rId20"/>
    <p:sldId id="1075" r:id="rId21"/>
    <p:sldId id="1076" r:id="rId22"/>
    <p:sldId id="1077" r:id="rId23"/>
    <p:sldId id="1078" r:id="rId24"/>
    <p:sldId id="1079" r:id="rId25"/>
    <p:sldId id="1080" r:id="rId26"/>
    <p:sldId id="1081" r:id="rId27"/>
    <p:sldId id="1082" r:id="rId28"/>
    <p:sldId id="1083" r:id="rId29"/>
    <p:sldId id="1084" r:id="rId30"/>
    <p:sldId id="1085" r:id="rId31"/>
    <p:sldId id="1086" r:id="rId32"/>
    <p:sldId id="1087" r:id="rId33"/>
    <p:sldId id="1088" r:id="rId34"/>
    <p:sldId id="1117" r:id="rId35"/>
    <p:sldId id="1118" r:id="rId36"/>
    <p:sldId id="1119" r:id="rId37"/>
    <p:sldId id="1089" r:id="rId38"/>
    <p:sldId id="1090" r:id="rId39"/>
    <p:sldId id="1091" r:id="rId40"/>
    <p:sldId id="1092" r:id="rId41"/>
    <p:sldId id="1093" r:id="rId42"/>
    <p:sldId id="1094" r:id="rId43"/>
    <p:sldId id="1158" r:id="rId44"/>
    <p:sldId id="1162" r:id="rId45"/>
    <p:sldId id="1163" r:id="rId46"/>
    <p:sldId id="1164" r:id="rId47"/>
    <p:sldId id="1165" r:id="rId48"/>
    <p:sldId id="1166" r:id="rId49"/>
    <p:sldId id="1181" r:id="rId50"/>
    <p:sldId id="1182" r:id="rId51"/>
    <p:sldId id="1183" r:id="rId52"/>
    <p:sldId id="1184" r:id="rId53"/>
    <p:sldId id="1185" r:id="rId54"/>
    <p:sldId id="1186" r:id="rId55"/>
    <p:sldId id="1187" r:id="rId56"/>
    <p:sldId id="1188" r:id="rId57"/>
    <p:sldId id="1189" r:id="rId58"/>
    <p:sldId id="1190" r:id="rId59"/>
    <p:sldId id="1191" r:id="rId60"/>
    <p:sldId id="1192" r:id="rId61"/>
    <p:sldId id="1193" r:id="rId62"/>
    <p:sldId id="1194" r:id="rId63"/>
    <p:sldId id="1195" r:id="rId64"/>
    <p:sldId id="1196" r:id="rId65"/>
    <p:sldId id="1197" r:id="rId66"/>
    <p:sldId id="1198" r:id="rId67"/>
    <p:sldId id="1199" r:id="rId68"/>
    <p:sldId id="1200" r:id="rId69"/>
    <p:sldId id="1201" r:id="rId70"/>
    <p:sldId id="1202" r:id="rId71"/>
    <p:sldId id="1203" r:id="rId72"/>
    <p:sldId id="1204" r:id="rId73"/>
    <p:sldId id="1205" r:id="rId74"/>
    <p:sldId id="1206" r:id="rId75"/>
    <p:sldId id="5152" r:id="rId76"/>
    <p:sldId id="1408" r:id="rId77"/>
    <p:sldId id="1209" r:id="rId78"/>
    <p:sldId id="1210" r:id="rId79"/>
    <p:sldId id="1211" r:id="rId80"/>
    <p:sldId id="1212" r:id="rId81"/>
    <p:sldId id="1213" r:id="rId82"/>
    <p:sldId id="1214" r:id="rId83"/>
    <p:sldId id="1215" r:id="rId84"/>
    <p:sldId id="1216" r:id="rId85"/>
    <p:sldId id="1217" r:id="rId86"/>
    <p:sldId id="1218" r:id="rId87"/>
    <p:sldId id="1219" r:id="rId88"/>
    <p:sldId id="1220" r:id="rId89"/>
    <p:sldId id="1221" r:id="rId90"/>
    <p:sldId id="1222" r:id="rId9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69"/>
  </p:normalViewPr>
  <p:slideViewPr>
    <p:cSldViewPr>
      <p:cViewPr varScale="1">
        <p:scale>
          <a:sx n="87" d="100"/>
          <a:sy n="87" d="100"/>
        </p:scale>
        <p:origin x="9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viewProps" Target="viewProps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8EB407-99B1-7B48-B34F-162EF7D583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E435BF-6CDD-7D4D-8141-29F7A822A24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98CE0C1-C743-EF4B-8981-78EA12EFC89B}" type="datetimeFigureOut">
              <a:rPr lang="en-US"/>
              <a:pPr>
                <a:defRPr/>
              </a:pPr>
              <a:t>3/31/20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D3DD79-75E1-7941-871A-61C0889A52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F9EBC-9279-0A40-92B8-2B74B763A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C70593E-066F-B54A-AC3B-884F8A497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B3A284-2D72-7346-96C1-0822359391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340874-855C-7D4B-8059-92C02B8F265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3F4AA869-E495-BD45-937E-18D84A6A69B6}" type="datetime1">
              <a:rPr lang="en-US" altLang="en-US"/>
              <a:pPr>
                <a:defRPr/>
              </a:pPr>
              <a:t>3/31/20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82D69DC-5824-F640-9F4D-E904F34A733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1E2E9B3-11FA-9246-AC4A-F248142BF2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947F-1F5A-6040-9606-86B5582B857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21294-541C-3A4D-8F17-AA62677AC9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194A2244-8C6B-0D46-B48B-C6CB08A6C4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2FC3B07F-CC2D-544D-A549-20D869558D7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0A109B-DF8C-2C43-8405-37A43CC5297A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21E1F61-C27A-A741-9AE1-1C3BC1AD63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04B8A8E-8138-E049-BFF6-2717F19652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>
            <a:extLst>
              <a:ext uri="{FF2B5EF4-FFF2-40B4-BE49-F238E27FC236}">
                <a16:creationId xmlns:a16="http://schemas.microsoft.com/office/drawing/2014/main" id="{D676A5C7-A638-1D48-A206-BD5177C432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073C9F-55FE-6743-A1F1-00ADD8F293F2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67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98306" name="Rectangle 2">
            <a:extLst>
              <a:ext uri="{FF2B5EF4-FFF2-40B4-BE49-F238E27FC236}">
                <a16:creationId xmlns:a16="http://schemas.microsoft.com/office/drawing/2014/main" id="{E28E01AC-ACBF-0E4A-A6EE-0D29A16B61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50CDCF76-A246-D049-87CA-7A2162DC3F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>
            <a:extLst>
              <a:ext uri="{FF2B5EF4-FFF2-40B4-BE49-F238E27FC236}">
                <a16:creationId xmlns:a16="http://schemas.microsoft.com/office/drawing/2014/main" id="{B6C053B5-3013-1D46-9DF3-E59388D02E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E95FA9-32C1-644A-AC4C-685827E9E946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68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100354" name="Rectangle 2">
            <a:extLst>
              <a:ext uri="{FF2B5EF4-FFF2-40B4-BE49-F238E27FC236}">
                <a16:creationId xmlns:a16="http://schemas.microsoft.com/office/drawing/2014/main" id="{97975CC5-CB57-F444-8789-966A635445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Rectangle 3">
            <a:extLst>
              <a:ext uri="{FF2B5EF4-FFF2-40B4-BE49-F238E27FC236}">
                <a16:creationId xmlns:a16="http://schemas.microsoft.com/office/drawing/2014/main" id="{8FBE547A-36E5-6944-A022-8E13BA3414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>
            <a:extLst>
              <a:ext uri="{FF2B5EF4-FFF2-40B4-BE49-F238E27FC236}">
                <a16:creationId xmlns:a16="http://schemas.microsoft.com/office/drawing/2014/main" id="{3398F560-DD35-784D-9D4C-1828965D39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643C394-D4E6-A642-AEE3-4AD7B5568321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69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102402" name="Rectangle 2">
            <a:extLst>
              <a:ext uri="{FF2B5EF4-FFF2-40B4-BE49-F238E27FC236}">
                <a16:creationId xmlns:a16="http://schemas.microsoft.com/office/drawing/2014/main" id="{8816BA54-4B68-5D4D-AE5A-4DB7D2BC98E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8D4FBC0F-5250-2841-9FFA-60468FC76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>
            <a:extLst>
              <a:ext uri="{FF2B5EF4-FFF2-40B4-BE49-F238E27FC236}">
                <a16:creationId xmlns:a16="http://schemas.microsoft.com/office/drawing/2014/main" id="{D2F99005-C826-3848-947F-8C32D65110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17536F2-84E7-AB43-B48B-51660F3201BE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70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C301912E-7D61-3142-B528-21644840EF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9F19E023-2D2D-4F43-8B68-D8C76D863C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A8C34EF8-DB7C-944A-AE95-83442E78BB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7148EEB-D8BD-C947-8F41-6B3E66168BE6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71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36723A0E-4654-C747-9B10-1FCB6C008A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1DAE7F6E-5F8B-DA45-B852-B3F5B52B1F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>
            <a:extLst>
              <a:ext uri="{FF2B5EF4-FFF2-40B4-BE49-F238E27FC236}">
                <a16:creationId xmlns:a16="http://schemas.microsoft.com/office/drawing/2014/main" id="{E4A294D0-49FA-1542-BB9B-713BF1B975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255C8A1-31F8-4E4F-95DD-64FBE3EF232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72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92146481-846D-1148-ADC2-84CAB1D648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0F1DA54B-F233-9E46-9E44-6E49BF3A2A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>
            <a:extLst>
              <a:ext uri="{FF2B5EF4-FFF2-40B4-BE49-F238E27FC236}">
                <a16:creationId xmlns:a16="http://schemas.microsoft.com/office/drawing/2014/main" id="{F83029E8-78B3-4048-993A-4B6028E5FA2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6" name="Notes Placeholder 2">
            <a:extLst>
              <a:ext uri="{FF2B5EF4-FFF2-40B4-BE49-F238E27FC236}">
                <a16:creationId xmlns:a16="http://schemas.microsoft.com/office/drawing/2014/main" id="{EEADD677-7650-7A43-B8F0-1ECC27ACF1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F4DE55FF-58B4-F64E-BCDA-E66781B96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48318B-B820-B849-8694-7942A8C1D48A}" type="slidenum">
              <a:rPr lang="en-US" altLang="en-US" smtClean="0"/>
              <a:pPr>
                <a:spcBef>
                  <a:spcPct val="0"/>
                </a:spcBef>
              </a:pPr>
              <a:t>76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Slide Image Placeholder 1">
            <a:extLst>
              <a:ext uri="{FF2B5EF4-FFF2-40B4-BE49-F238E27FC236}">
                <a16:creationId xmlns:a16="http://schemas.microsoft.com/office/drawing/2014/main" id="{9677601E-EBC2-794B-9292-7D8E55440A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2" name="Notes Placeholder 2">
            <a:extLst>
              <a:ext uri="{FF2B5EF4-FFF2-40B4-BE49-F238E27FC236}">
                <a16:creationId xmlns:a16="http://schemas.microsoft.com/office/drawing/2014/main" id="{37C6AB59-6E45-204F-84BB-B6746558FB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3E79F210-5DBB-3F4A-813E-F264B3CB4F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BDC9F49-F478-FC49-AC7C-F6FD0379332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84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Slide Image Placeholder 1">
            <a:extLst>
              <a:ext uri="{FF2B5EF4-FFF2-40B4-BE49-F238E27FC236}">
                <a16:creationId xmlns:a16="http://schemas.microsoft.com/office/drawing/2014/main" id="{F7E8CAB1-AAA3-704E-A1FB-0539E9F9E8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0" name="Notes Placeholder 2">
            <a:extLst>
              <a:ext uri="{FF2B5EF4-FFF2-40B4-BE49-F238E27FC236}">
                <a16:creationId xmlns:a16="http://schemas.microsoft.com/office/drawing/2014/main" id="{929BFE0F-3687-6C4E-8EA4-273884FB1D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4931" name="Slide Number Placeholder 3">
            <a:extLst>
              <a:ext uri="{FF2B5EF4-FFF2-40B4-BE49-F238E27FC236}">
                <a16:creationId xmlns:a16="http://schemas.microsoft.com/office/drawing/2014/main" id="{CCBBEADD-0671-A743-A7AD-F7FB1DC525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D32A6D2-3D48-CA43-BC33-D0209183257B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85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Slide Image Placeholder 1">
            <a:extLst>
              <a:ext uri="{FF2B5EF4-FFF2-40B4-BE49-F238E27FC236}">
                <a16:creationId xmlns:a16="http://schemas.microsoft.com/office/drawing/2014/main" id="{6F482795-C5C1-2645-888B-5D78310D1E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8" name="Notes Placeholder 2">
            <a:extLst>
              <a:ext uri="{FF2B5EF4-FFF2-40B4-BE49-F238E27FC236}">
                <a16:creationId xmlns:a16="http://schemas.microsoft.com/office/drawing/2014/main" id="{19A741CD-56BD-EF44-959C-C997618009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51D4FF07-9DAE-4F4E-92F3-15A646E1AB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A9583A5-B995-644B-B9E3-3A79F4065D00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2A75E589-8DCC-2A42-9E5A-61D17249B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36F112D-1492-E541-9007-1D3476A2B9A8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C85B2D70-CF2A-2F49-A3AD-8C7B6005F7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8FB05F77-99D0-7945-8B57-161D157C0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0C1D468F-247E-3C4A-914A-083033F2D7C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06FE1DE-C75D-3D45-AB04-273CEAFF5D1F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C4A72E2D-9397-D34C-B84B-D1E54B92B6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B26020EF-CE62-5140-AE1F-B0623B0CC7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>
            <a:extLst>
              <a:ext uri="{FF2B5EF4-FFF2-40B4-BE49-F238E27FC236}">
                <a16:creationId xmlns:a16="http://schemas.microsoft.com/office/drawing/2014/main" id="{EAD8271E-685F-F746-97AC-50780544DA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96E9DF-3ED5-F74A-B9A4-4126614FC509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514" name="Rectangle 2">
            <a:extLst>
              <a:ext uri="{FF2B5EF4-FFF2-40B4-BE49-F238E27FC236}">
                <a16:creationId xmlns:a16="http://schemas.microsoft.com/office/drawing/2014/main" id="{4039D1EF-D7EA-014B-8F58-568B924D88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D29056EE-8A19-C64E-8AAB-5E896E35D3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>
            <a:extLst>
              <a:ext uri="{FF2B5EF4-FFF2-40B4-BE49-F238E27FC236}">
                <a16:creationId xmlns:a16="http://schemas.microsoft.com/office/drawing/2014/main" id="{EFDE1F12-BC9F-9645-A389-B24395E9B3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2D1B58-9419-1848-9253-6472815A9BCB}" type="slidenum">
              <a:rPr lang="en-US" altLang="en-US" sz="11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60</a:t>
            </a:fld>
            <a:endParaRPr lang="en-US" altLang="en-US" sz="11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18" name="Rectangle 2">
            <a:extLst>
              <a:ext uri="{FF2B5EF4-FFF2-40B4-BE49-F238E27FC236}">
                <a16:creationId xmlns:a16="http://schemas.microsoft.com/office/drawing/2014/main" id="{2FFA4A11-BA99-B441-8CBF-9A50B650A4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86A61725-C136-6D44-B809-3896516F75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>
            <a:extLst>
              <a:ext uri="{FF2B5EF4-FFF2-40B4-BE49-F238E27FC236}">
                <a16:creationId xmlns:a16="http://schemas.microsoft.com/office/drawing/2014/main" id="{F7A114F4-D382-1243-8460-43D3BE3FEC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E78574F-6E09-D240-B0C8-1FDA5E5214BF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63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E5F6E8F9-9977-7E41-9FBB-E82717CBA0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5EF6860A-EEAA-EF4C-A955-01A5583C5D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>
            <a:extLst>
              <a:ext uri="{FF2B5EF4-FFF2-40B4-BE49-F238E27FC236}">
                <a16:creationId xmlns:a16="http://schemas.microsoft.com/office/drawing/2014/main" id="{E1450F4B-460D-374D-9DA6-97F31D9522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2544ABA-5622-EB40-A6FB-9A544F94347A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64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8B19877F-1443-064F-9715-90775F3EA1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37E0BB40-400A-9C42-A908-270DBAA200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>
            <a:extLst>
              <a:ext uri="{FF2B5EF4-FFF2-40B4-BE49-F238E27FC236}">
                <a16:creationId xmlns:a16="http://schemas.microsoft.com/office/drawing/2014/main" id="{83AD797C-506A-9F44-8F80-EB33706BB5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15DB364-F324-0B4F-83F8-EAC08BFE4A99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65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9DFFBEBC-CB76-9748-B829-1C040EB4F7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11395437-C2B5-9245-80A7-BF29567ECC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>
            <a:extLst>
              <a:ext uri="{FF2B5EF4-FFF2-40B4-BE49-F238E27FC236}">
                <a16:creationId xmlns:a16="http://schemas.microsoft.com/office/drawing/2014/main" id="{16E036CC-4BCB-9742-944B-01C5ACB7F5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CBD963-E976-4B44-A81C-6FC2FB0A7E9F}" type="slidenum">
              <a:rPr lang="en-US" altLang="en-US" sz="11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66</a:t>
            </a:fld>
            <a:endParaRPr lang="en-US" altLang="en-US" sz="1100">
              <a:latin typeface="Arial" panose="020B0604020202020204" pitchFamily="34" charset="0"/>
            </a:endParaRPr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CA3491B4-DC4C-FF4C-A04A-0329D8CEFC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6D52AECA-A71D-DF45-A92E-C41B17F4E1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CD2703F-59E9-A14C-8EB7-D2EF90B9A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E45769C-5653-3249-B473-2EE771C825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F1184F0-BDE6-E04A-9B4C-5FBA651A760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1182EE-B006-604C-80F1-A08CD3F299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6FF7502-AB8E-2D42-89F5-6E44D8D219B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A9EDE30-1051-6248-A6FF-A3B2F6A689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419CA311-0D55-A14C-B89B-825C95FC0D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49125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FFB4941-E67A-AB4D-9D8B-7D602F6617D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2B790D0-387A-D24B-BFFB-CEEE4F8DD7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16D74-7A0A-974B-A43A-3FC2516061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52825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98B6B71-297A-7B40-BD41-F5AC2532F72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31095A-1960-444A-911A-3C8915CCD5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41925-2E2A-0E40-8E5A-D6375ADEA7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84347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9047823-2C94-ED40-A15F-48C5249AB9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C8AA92F-4CF5-8B48-8439-382B46432E8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AD1A7-D785-6B4D-BB0F-F871472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57905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28EB8F-1B4A-4A47-A7D0-F045DFDA9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Design of Digital Circuits 2016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Srdjan Capkun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3C75F778-23C1-B443-AE8C-93689CB25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i="1">
                <a:solidFill>
                  <a:srgbClr val="404040"/>
                </a:solidFill>
                <a:latin typeface="Calibri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986804A1-0C56-6445-921C-6032B6444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600">
                <a:solidFill>
                  <a:srgbClr val="A81E5B"/>
                </a:solidFill>
                <a:latin typeface="Consolas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082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95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05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74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510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616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807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F456239-BE5C-F14C-BAFE-1CE538B9D7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A7BE9F-CE53-CC49-87AA-BAE23F95E6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DEEF8-87BA-7144-9648-F84693A6E1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971424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36673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87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46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788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829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C210F0-7DEE-194E-A37E-C69FE794A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Design of Digital Circuits 2016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Srdjan Capkun</a:t>
            </a:r>
          </a:p>
          <a:p>
            <a:pPr>
              <a:defRPr/>
            </a:pPr>
            <a:r>
              <a:rPr lang="en-US" altLang="en-US" sz="2000">
                <a:solidFill>
                  <a:srgbClr val="000000"/>
                </a:solidFill>
                <a:latin typeface="Calibri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1A452951-8909-0F42-9743-B46F0E62A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 i="1">
                <a:solidFill>
                  <a:srgbClr val="404040"/>
                </a:solidFill>
                <a:latin typeface="Calibri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8CB02940-A7A0-6C4F-9A3C-7B8C107460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600">
                <a:solidFill>
                  <a:srgbClr val="A81E5B"/>
                </a:solidFill>
                <a:latin typeface="Consolas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64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692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5362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6724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90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31936A8-46C3-6144-858E-78E1ACCA1A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3F8A896-4867-D146-8CEC-A71CEB2F2B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8F86-5F3C-F245-94F6-C123F85C20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02209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87141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0496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193689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430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801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343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3480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E9E836F-1176-0E42-B6F2-E1817D4BE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D44C6A7-F27E-E34D-A540-1754F8C92A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CCC65CE-3AFA-1649-ADE3-9276A02BFF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8BC1A91-EDBA-264B-8697-D824B6FCBB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013C794-20BF-724B-88DF-1DF00731DA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A550636-9FA6-4D4F-8D6B-56E66DFF9B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6F3D909-51DD-CB4A-9E1A-DD375912D6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24841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2B62E06-4693-514A-AAC5-8C14873B2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AE1D49-225E-9540-B662-524FA6AC5C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50042-E4A1-BC47-A258-9E0C13C5EE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95528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FCC1A6A-7D94-F643-81A7-CD1E326AC9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320C672-06AF-F54D-BED6-119EC3E4D12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E1635-698F-FA45-BDA0-0B0C46CB3D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44772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4FBA484-E206-D641-B0DC-3D4C98C627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EEA48B1-2FA4-8747-A5DD-BCA0E69B94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A1F37-1138-BE43-82C5-EB159284CF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6304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A2A0BBF-D9EF-574D-AE53-DADD5C7E16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F29D1C7-0E19-6A49-AD54-BCC9F3FDA9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BECD3-874C-1141-8B08-6AFF57077A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833041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FD93CE9A-D77B-684E-8A69-91AE529CBE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D7FF79D-EC8F-5042-9170-E2CBCEA02B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2D079-B56C-254C-92D2-69E48767B5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90474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F75696-1784-6F43-BFF6-5DB0C25D67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F769F9-A749-ED4E-A4AC-79E5B6FC24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F6FD9-BC00-5644-A03E-20696B8571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0765197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F61D09A-A16D-794C-AD12-30921236707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EA9E6A-E3A2-B74E-80A7-773AD14E3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DEC9A-31AA-154B-A15E-9A0353189D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264808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EE2B17-2995-174B-9832-190DBDBFCC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8A52E76-CF2D-6C49-8C29-ABB6A4264CE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3529A-89EC-FA4D-9A07-35525767CD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51837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4A3962A-AF68-244D-BEA4-C8CE42854A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9576669-C973-7C4D-A5D1-D8D8B5D89B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88402-D67D-8A42-94A2-148A04B044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3790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4FC7F1B-7C04-AC40-ABBC-343BC2EA74F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4EC688C-9101-4245-83B7-C70631E31E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3EDB7-199D-0843-8FBB-FC4B5E510A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89610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D2006C-064B-7848-AB49-DDDD60E421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7163558-2718-1048-8950-951F985844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31A81-F58E-4B40-8031-2AC1874DB2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48406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EC5721-FD1D-414A-B6C0-5F8E586D9B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54F017A-FC2D-2144-8632-ED23E51C24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B1B51-6A39-1F41-8F18-B68148060F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2918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3F02844-2FE7-C24C-9E98-3B816850C4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18623F1-7DE2-1845-8415-80FB2731C1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8A460-06A5-1040-9381-5E626473F9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7883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CEE6D8E-27A0-0640-A905-296B5CA07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A5FEAD-8321-B348-BADD-59371C1875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38187-F844-5B4C-9C26-C2BA5E46EB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737149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9DE8FF1-9193-7F4E-B922-00B76AA4C5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D818ACD0-F021-2B49-AC9D-A471820E1F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95373-688A-E54A-BCBC-676BC297B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107754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74A03C-10B1-F74B-BCEE-3B42276D82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3987030-5D42-1745-9FE1-104F1FB142A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9E05E-C026-FF47-A81F-F56728002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544283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F248AF-580A-484F-8CDE-233C7293CF5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52E372-8C90-784B-AEF9-99A3B39A57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3FC57-0E92-184E-B457-70424053F1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5758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3270108-4FD1-564B-ABAB-6D0D792C29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B99F7C24-DBB8-3946-9159-B6B6930248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3C8C92C-4D9A-794D-8339-4EED2C8970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4E28EF7-5AF2-0E47-8FE5-D0478A414A3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B29DC364-FD79-5B41-A4D8-E2DDF079EE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1377C63-9205-884E-A750-9A1681937F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3F0D7DE-84D5-ED49-840F-2474A956470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2" r:id="rId1"/>
    <p:sldLayoutId id="2147484899" r:id="rId2"/>
    <p:sldLayoutId id="2147484900" r:id="rId3"/>
    <p:sldLayoutId id="2147484901" r:id="rId4"/>
    <p:sldLayoutId id="2147484902" r:id="rId5"/>
    <p:sldLayoutId id="2147484903" r:id="rId6"/>
    <p:sldLayoutId id="2147484904" r:id="rId7"/>
    <p:sldLayoutId id="2147484905" r:id="rId8"/>
    <p:sldLayoutId id="2147484906" r:id="rId9"/>
    <p:sldLayoutId id="2147484907" r:id="rId10"/>
    <p:sldLayoutId id="2147484908" r:id="rId11"/>
    <p:sldLayoutId id="214748490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AE9E375-320A-0447-BF34-258FC36199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9486457-3897-414F-8DF2-65C5220DF4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2100" name="Text Box 5">
            <a:extLst>
              <a:ext uri="{FF2B5EF4-FFF2-40B4-BE49-F238E27FC236}">
                <a16:creationId xmlns:a16="http://schemas.microsoft.com/office/drawing/2014/main" id="{1C88179B-FD62-6041-809D-57CA30124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>
                <a:solidFill>
                  <a:srgbClr val="FFFFFF"/>
                </a:solidFill>
                <a:latin typeface="Times New Roman" charset="0"/>
              </a:rPr>
              <a:t>Carnegie Mellon</a:t>
            </a:r>
          </a:p>
        </p:txBody>
      </p:sp>
      <p:sp>
        <p:nvSpPr>
          <p:cNvPr id="132101" name="TextBox 1">
            <a:extLst>
              <a:ext uri="{FF2B5EF4-FFF2-40B4-BE49-F238E27FC236}">
                <a16:creationId xmlns:a16="http://schemas.microsoft.com/office/drawing/2014/main" id="{9E672695-F884-F548-976C-A1473A0EA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6A8BC0D8-D9C2-AB40-8264-DFF219682547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3" r:id="rId1"/>
    <p:sldLayoutId id="2147484910" r:id="rId2"/>
    <p:sldLayoutId id="2147484911" r:id="rId3"/>
    <p:sldLayoutId id="2147484912" r:id="rId4"/>
    <p:sldLayoutId id="2147484913" r:id="rId5"/>
    <p:sldLayoutId id="2147484914" r:id="rId6"/>
    <p:sldLayoutId id="2147484915" r:id="rId7"/>
    <p:sldLayoutId id="2147484916" r:id="rId8"/>
    <p:sldLayoutId id="2147484917" r:id="rId9"/>
    <p:sldLayoutId id="2147484918" r:id="rId10"/>
    <p:sldLayoutId id="2147484919" r:id="rId11"/>
    <p:sldLayoutId id="2147484920" r:id="rId12"/>
  </p:sldLayoutIdLst>
  <p:hf sldNum="0" hdr="0" ftr="0" dt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charset="-128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92FAF2A-1182-304A-847F-FA843721BF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9B49698-3361-D64C-9E14-CBACFFC945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3124" name="Text Box 5">
            <a:extLst>
              <a:ext uri="{FF2B5EF4-FFF2-40B4-BE49-F238E27FC236}">
                <a16:creationId xmlns:a16="http://schemas.microsoft.com/office/drawing/2014/main" id="{18102DBC-4C8F-D34C-A916-B18DF6735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200">
                <a:solidFill>
                  <a:srgbClr val="FFFFFF"/>
                </a:solidFill>
                <a:latin typeface="Times New Roman" charset="0"/>
              </a:rPr>
              <a:t>Carnegie Mellon</a:t>
            </a:r>
          </a:p>
        </p:txBody>
      </p:sp>
      <p:sp>
        <p:nvSpPr>
          <p:cNvPr id="133125" name="TextBox 1">
            <a:extLst>
              <a:ext uri="{FF2B5EF4-FFF2-40B4-BE49-F238E27FC236}">
                <a16:creationId xmlns:a16="http://schemas.microsoft.com/office/drawing/2014/main" id="{CC934F0E-92FE-3340-BD81-9A2F667C0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defRPr/>
            </a:pPr>
            <a:fld id="{16381995-20E8-9544-9735-B65BBCFBF147}" type="slidenum">
              <a:rPr lang="de-CH" altLang="en-US" sz="1400" smtClean="0">
                <a:solidFill>
                  <a:srgbClr val="A6A6A6"/>
                </a:solidFill>
                <a:latin typeface="Calibri" charset="0"/>
              </a:rPr>
              <a:pPr algn="r">
                <a:defRPr/>
              </a:pPr>
              <a:t>‹#›</a:t>
            </a:fld>
            <a:endParaRPr lang="de-CH" altLang="en-US" sz="1400">
              <a:solidFill>
                <a:srgbClr val="A6A6A6"/>
              </a:solidFill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4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  <p:sldLayoutId id="2147484931" r:id="rId12"/>
  </p:sldLayoutIdLst>
  <p:hf sldNum="0" hdr="0" ftr="0" dt="0"/>
  <p:txStyles>
    <p:titleStyle>
      <a:lvl1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charset="-128"/>
          <a:cs typeface="+mj-cs"/>
        </a:defRPr>
      </a:lvl1pPr>
      <a:lvl2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2pPr>
      <a:lvl3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3pPr>
      <a:lvl4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4pPr>
      <a:lvl5pPr marL="119063" indent="-119063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charset="0"/>
          <a:ea typeface="ＭＳ Ｐゴシック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>
            <a:extLst>
              <a:ext uri="{FF2B5EF4-FFF2-40B4-BE49-F238E27FC236}">
                <a16:creationId xmlns:a16="http://schemas.microsoft.com/office/drawing/2014/main" id="{34E182D9-CA04-4F48-B8C1-8092336233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8435" name="Rectangle 1027">
            <a:extLst>
              <a:ext uri="{FF2B5EF4-FFF2-40B4-BE49-F238E27FC236}">
                <a16:creationId xmlns:a16="http://schemas.microsoft.com/office/drawing/2014/main" id="{82EA4FC2-D857-4647-BFAF-689F756623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1318EF5-EE6F-AA49-93D4-51D624D95F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A7905B3-DB59-0F4F-9A20-875E10614F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626C036-63AF-3F4F-A343-074E4F986B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8438" name="Line 1032">
            <a:extLst>
              <a:ext uri="{FF2B5EF4-FFF2-40B4-BE49-F238E27FC236}">
                <a16:creationId xmlns:a16="http://schemas.microsoft.com/office/drawing/2014/main" id="{880125EC-2EC0-F94D-BC6D-BEF13274E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9" name="Line 1033">
            <a:extLst>
              <a:ext uri="{FF2B5EF4-FFF2-40B4-BE49-F238E27FC236}">
                <a16:creationId xmlns:a16="http://schemas.microsoft.com/office/drawing/2014/main" id="{2B065F3E-1F63-CB48-A851-A60AD7368B6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6" r:id="rId1"/>
    <p:sldLayoutId id="2147484937" r:id="rId2"/>
    <p:sldLayoutId id="2147484938" r:id="rId3"/>
    <p:sldLayoutId id="2147484939" r:id="rId4"/>
    <p:sldLayoutId id="2147484940" r:id="rId5"/>
    <p:sldLayoutId id="2147484941" r:id="rId6"/>
    <p:sldLayoutId id="2147484942" r:id="rId7"/>
    <p:sldLayoutId id="2147484943" r:id="rId8"/>
    <p:sldLayoutId id="2147484944" r:id="rId9"/>
    <p:sldLayoutId id="2147484945" r:id="rId10"/>
    <p:sldLayoutId id="2147484946" r:id="rId11"/>
    <p:sldLayoutId id="214748494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9" Type="http://schemas.openxmlformats.org/officeDocument/2006/relationships/image" Target="../media/image24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6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9" Type="http://schemas.openxmlformats.org/officeDocument/2006/relationships/image" Target="../media/image2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3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11.xml"/><Relationship Id="rId7" Type="http://schemas.openxmlformats.org/officeDocument/2006/relationships/slideLayout" Target="../slideLayouts/slideLayout27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10" Type="http://schemas.openxmlformats.org/officeDocument/2006/relationships/image" Target="../media/image27.emf"/><Relationship Id="rId4" Type="http://schemas.openxmlformats.org/officeDocument/2006/relationships/tags" Target="../tags/tag12.xml"/><Relationship Id="rId9" Type="http://schemas.openxmlformats.org/officeDocument/2006/relationships/oleObject" Target="../embeddings/oleObject4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6.xml"/><Relationship Id="rId7" Type="http://schemas.openxmlformats.org/officeDocument/2006/relationships/slideLayout" Target="../slideLayouts/slideLayout27.xml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10" Type="http://schemas.openxmlformats.org/officeDocument/2006/relationships/image" Target="../media/image27.emf"/><Relationship Id="rId4" Type="http://schemas.openxmlformats.org/officeDocument/2006/relationships/tags" Target="../tags/tag17.xml"/><Relationship Id="rId9" Type="http://schemas.openxmlformats.org/officeDocument/2006/relationships/oleObject" Target="../embeddings/oleObject5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8.emf"/><Relationship Id="rId4" Type="http://schemas.openxmlformats.org/officeDocument/2006/relationships/oleObject" Target="../embeddings/oleObject6.bin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10" Type="http://schemas.openxmlformats.org/officeDocument/2006/relationships/image" Target="../media/image29.emf"/><Relationship Id="rId4" Type="http://schemas.openxmlformats.org/officeDocument/2006/relationships/tags" Target="../tags/tag23.xml"/><Relationship Id="rId9" Type="http://schemas.openxmlformats.org/officeDocument/2006/relationships/oleObject" Target="../embeddings/oleObject7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26.xml"/><Relationship Id="rId1" Type="http://schemas.openxmlformats.org/officeDocument/2006/relationships/vmlDrawing" Target="../drawings/vmlDrawing8.v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10" Type="http://schemas.openxmlformats.org/officeDocument/2006/relationships/image" Target="../media/image30.emf"/><Relationship Id="rId4" Type="http://schemas.openxmlformats.org/officeDocument/2006/relationships/tags" Target="../tags/tag28.xml"/><Relationship Id="rId9" Type="http://schemas.openxmlformats.org/officeDocument/2006/relationships/oleObject" Target="../embeddings/oleObject8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vmlDrawing" Target="../drawings/vmlDrawing9.vml"/><Relationship Id="rId6" Type="http://schemas.openxmlformats.org/officeDocument/2006/relationships/tags" Target="../tags/tag45.xml"/><Relationship Id="rId11" Type="http://schemas.openxmlformats.org/officeDocument/2006/relationships/image" Target="../media/image31.emf"/><Relationship Id="rId5" Type="http://schemas.openxmlformats.org/officeDocument/2006/relationships/tags" Target="../tags/tag44.xml"/><Relationship Id="rId10" Type="http://schemas.openxmlformats.org/officeDocument/2006/relationships/oleObject" Target="../embeddings/oleObject9.bin"/><Relationship Id="rId4" Type="http://schemas.openxmlformats.org/officeDocument/2006/relationships/tags" Target="../tags/tag43.xml"/><Relationship Id="rId9" Type="http://schemas.openxmlformats.org/officeDocument/2006/relationships/notesSlide" Target="../notesSlides/notesSlide10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vmlDrawing" Target="../drawings/vmlDrawing10.vml"/><Relationship Id="rId6" Type="http://schemas.openxmlformats.org/officeDocument/2006/relationships/tags" Target="../tags/tag51.xml"/><Relationship Id="rId11" Type="http://schemas.openxmlformats.org/officeDocument/2006/relationships/image" Target="../media/image31.emf"/><Relationship Id="rId5" Type="http://schemas.openxmlformats.org/officeDocument/2006/relationships/tags" Target="../tags/tag50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49.xml"/><Relationship Id="rId9" Type="http://schemas.openxmlformats.org/officeDocument/2006/relationships/notesSlide" Target="../notesSlides/notesSlide11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vmlDrawing" Target="../drawings/vmlDrawing11.vml"/><Relationship Id="rId6" Type="http://schemas.openxmlformats.org/officeDocument/2006/relationships/tags" Target="../tags/tag57.xml"/><Relationship Id="rId11" Type="http://schemas.openxmlformats.org/officeDocument/2006/relationships/image" Target="../media/image31.emf"/><Relationship Id="rId5" Type="http://schemas.openxmlformats.org/officeDocument/2006/relationships/tags" Target="../tags/tag56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55.xml"/><Relationship Id="rId9" Type="http://schemas.openxmlformats.org/officeDocument/2006/relationships/notesSlide" Target="../notesSlides/notesSlide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2.vml"/><Relationship Id="rId6" Type="http://schemas.openxmlformats.org/officeDocument/2006/relationships/tags" Target="../tags/tag63.xml"/><Relationship Id="rId11" Type="http://schemas.openxmlformats.org/officeDocument/2006/relationships/image" Target="../media/image32.emf"/><Relationship Id="rId5" Type="http://schemas.openxmlformats.org/officeDocument/2006/relationships/tags" Target="../tags/tag62.xml"/><Relationship Id="rId10" Type="http://schemas.openxmlformats.org/officeDocument/2006/relationships/oleObject" Target="../embeddings/oleObject12.bin"/><Relationship Id="rId4" Type="http://schemas.openxmlformats.org/officeDocument/2006/relationships/tags" Target="../tags/tag61.xml"/><Relationship Id="rId9" Type="http://schemas.openxmlformats.org/officeDocument/2006/relationships/notesSlide" Target="../notesSlides/notesSlide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F4B36F19-AF20-EE4B-9796-5DE4A6ED12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428038" cy="1720850"/>
          </a:xfrm>
        </p:spPr>
        <p:txBody>
          <a:bodyPr/>
          <a:lstStyle/>
          <a:p>
            <a:pPr algn="ctr" eaLnBrk="1" hangingPunct="1"/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 sz="4500" b="1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>
                <a:ea typeface="ＭＳ Ｐゴシック" panose="020B0600070205080204" pitchFamily="34" charset="-128"/>
              </a:rPr>
            </a:br>
            <a:br>
              <a:rPr lang="en-US" altLang="en-US" sz="1000" b="1">
                <a:ea typeface="ＭＳ Ｐゴシック" panose="020B0600070205080204" pitchFamily="34" charset="-128"/>
              </a:rPr>
            </a:br>
            <a:r>
              <a:rPr lang="en-US" altLang="en-US" sz="450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13: Pipelining</a:t>
            </a:r>
          </a:p>
        </p:txBody>
      </p:sp>
      <p:sp>
        <p:nvSpPr>
          <p:cNvPr id="20482" name="Rectangle 5">
            <a:extLst>
              <a:ext uri="{FF2B5EF4-FFF2-40B4-BE49-F238E27FC236}">
                <a16:creationId xmlns:a16="http://schemas.microsoft.com/office/drawing/2014/main" id="{47CAD589-18D1-6D42-A966-19E62D8F667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endParaRPr lang="en-US" altLang="en-US" sz="280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2 April 2020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5BAD204E-DB93-FC41-A558-665727ACC5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Laundry Analogy </a:t>
            </a:r>
          </a:p>
        </p:txBody>
      </p:sp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C64205BA-81D3-BD49-B879-FD44EFBA32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 sz="2000">
                <a:ea typeface="ＭＳ Ｐゴシック" panose="020B0600070205080204" pitchFamily="34" charset="-128"/>
              </a:rPr>
              <a:t>“place one dirty load of clothes in the washer”</a:t>
            </a:r>
          </a:p>
          <a:p>
            <a:r>
              <a:rPr lang="en-US" altLang="en-US" sz="2000">
                <a:ea typeface="ＭＳ Ｐゴシック" panose="020B0600070205080204" pitchFamily="34" charset="-128"/>
              </a:rPr>
              <a:t>“when the washer is finished, place the wet load in the dryer”</a:t>
            </a:r>
          </a:p>
          <a:p>
            <a:r>
              <a:rPr lang="en-US" altLang="en-US" sz="2000">
                <a:ea typeface="ＭＳ Ｐゴシック" panose="020B0600070205080204" pitchFamily="34" charset="-128"/>
              </a:rPr>
              <a:t>“when the dryer is finished, take out the dry load and fold”</a:t>
            </a:r>
          </a:p>
          <a:p>
            <a:r>
              <a:rPr lang="en-US" altLang="en-US" sz="2000">
                <a:ea typeface="ＭＳ Ｐゴシック" panose="020B0600070205080204" pitchFamily="34" charset="-128"/>
              </a:rPr>
              <a:t>“when folding is finished, ask your roommate (??) to put the clothes away”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D7938A42-2266-A148-9CC8-DB25EB0FF4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27366AE-1DCD-B246-8F08-89F74587DF0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D940F277-1841-DF42-A9E3-2B60E7ED9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650" y="5105400"/>
            <a:ext cx="8267700" cy="28194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  <a:ext uri="{909E8E84-426E-40dd-AFC4-6F175D3DCCD1}"/>
            <a:ext uri="{91240B29-F687-4f45-9708-019B960494DF}"/>
          </a:extLst>
        </p:spPr>
        <p:txBody>
          <a:bodyPr lIns="92075" tIns="46038" rIns="92075" bIns="46038"/>
          <a:lstStyle>
            <a:lvl1pPr marL="342900" indent="-3429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u"/>
              <a:defRPr sz="2600">
                <a:solidFill>
                  <a:schemeClr val="tx1"/>
                </a:solidFill>
                <a:latin typeface="Calibri" pitchFamily="34" charset="0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Char char="­"/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Symbol" charset="0"/>
              <a:buChar char="-"/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63DE8"/>
              </a:buClr>
              <a:buFont typeface="Wingdings" charset="0"/>
              <a:buNone/>
              <a:defRPr/>
            </a:pPr>
            <a:r>
              <a:rPr lang="en-US" sz="2400" kern="0" dirty="0">
                <a:solidFill>
                  <a:srgbClr val="919191"/>
                </a:solidFill>
                <a:latin typeface="Calibri" charset="0"/>
              </a:rPr>
              <a:t>			</a:t>
            </a:r>
            <a:r>
              <a:rPr lang="en-US" sz="2000" kern="0" dirty="0">
                <a:solidFill>
                  <a:srgbClr val="0000FF"/>
                </a:solidFill>
                <a:latin typeface="+mn-lt"/>
              </a:rPr>
              <a:t>- steps to do a load are sequentially dependent</a:t>
            </a:r>
          </a:p>
          <a:p>
            <a:pPr>
              <a:buClr>
                <a:srgbClr val="063DE8"/>
              </a:buClr>
              <a:buFont typeface="Wingdings" charset="0"/>
              <a:buNone/>
              <a:defRPr/>
            </a:pPr>
            <a:r>
              <a:rPr lang="en-US" sz="2000" kern="0" dirty="0">
                <a:solidFill>
                  <a:srgbClr val="0000FF"/>
                </a:solidFill>
                <a:latin typeface="+mn-lt"/>
              </a:rPr>
              <a:t>			- no dependence between different loads</a:t>
            </a:r>
          </a:p>
          <a:p>
            <a:pPr>
              <a:buClr>
                <a:srgbClr val="063DE8"/>
              </a:buClr>
              <a:buFont typeface="Wingdings" charset="0"/>
              <a:buNone/>
              <a:defRPr/>
            </a:pPr>
            <a:r>
              <a:rPr lang="en-US" sz="2000" kern="0" dirty="0">
                <a:solidFill>
                  <a:srgbClr val="0000FF"/>
                </a:solidFill>
                <a:latin typeface="+mn-lt"/>
              </a:rPr>
              <a:t>			- different steps do not share resources</a:t>
            </a:r>
          </a:p>
          <a:p>
            <a:pPr>
              <a:buClr>
                <a:srgbClr val="063DE8"/>
              </a:buClr>
              <a:buFont typeface="Wingdings" charset="0"/>
              <a:buNone/>
              <a:defRPr/>
            </a:pPr>
            <a:endParaRPr lang="en-US" sz="2400" kern="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30725" name="Picture 4" descr="F0601">
            <a:extLst>
              <a:ext uri="{FF2B5EF4-FFF2-40B4-BE49-F238E27FC236}">
                <a16:creationId xmlns:a16="http://schemas.microsoft.com/office/drawing/2014/main" id="{4DC550D3-67A6-6041-A83E-FA24676EA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70"/>
          <a:stretch>
            <a:fillRect/>
          </a:stretch>
        </p:blipFill>
        <p:spPr bwMode="auto">
          <a:xfrm>
            <a:off x="1524000" y="1219200"/>
            <a:ext cx="5791200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>
            <a:extLst>
              <a:ext uri="{FF2B5EF4-FFF2-40B4-BE49-F238E27FC236}">
                <a16:creationId xmlns:a16="http://schemas.microsoft.com/office/drawing/2014/main" id="{C69B8FBD-4ADA-8D4E-A427-9799DB5B4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63DE8"/>
              </a:buClr>
              <a:buSzPct val="70000"/>
              <a:buFont typeface="Wingdings" charset="0"/>
              <a:buNone/>
              <a:defRPr/>
            </a:pPr>
            <a:r>
              <a:rPr lang="en-US" sz="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>
            <a:extLst>
              <a:ext uri="{FF2B5EF4-FFF2-40B4-BE49-F238E27FC236}">
                <a16:creationId xmlns:a16="http://schemas.microsoft.com/office/drawing/2014/main" id="{87B06F40-4C53-CF4F-9330-E47BC863C8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Pipelining Multiple Loads of Laundry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112EAF12-8665-3740-AA00-E731F62380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1747" name="Slide Number Placeholder 3">
            <a:extLst>
              <a:ext uri="{FF2B5EF4-FFF2-40B4-BE49-F238E27FC236}">
                <a16:creationId xmlns:a16="http://schemas.microsoft.com/office/drawing/2014/main" id="{3E62B066-9DF2-E94A-8E83-3B4F764F4E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A1744CC-F2F9-4C4C-A3A5-2D016C1800E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1748" name="Picture 3" descr="F0601">
            <a:extLst>
              <a:ext uri="{FF2B5EF4-FFF2-40B4-BE49-F238E27FC236}">
                <a16:creationId xmlns:a16="http://schemas.microsoft.com/office/drawing/2014/main" id="{2CC3EEE1-D5FA-5B49-B1C1-4226D8138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93"/>
          <a:stretch>
            <a:fillRect/>
          </a:stretch>
        </p:blipFill>
        <p:spPr bwMode="auto">
          <a:xfrm>
            <a:off x="1524000" y="3657600"/>
            <a:ext cx="5791200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 descr="F0601">
            <a:extLst>
              <a:ext uri="{FF2B5EF4-FFF2-40B4-BE49-F238E27FC236}">
                <a16:creationId xmlns:a16="http://schemas.microsoft.com/office/drawing/2014/main" id="{5CA3645B-5FFF-5844-97A7-91CE517FF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70"/>
          <a:stretch>
            <a:fillRect/>
          </a:stretch>
        </p:blipFill>
        <p:spPr bwMode="auto">
          <a:xfrm>
            <a:off x="1524000" y="1371600"/>
            <a:ext cx="5791200" cy="208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Text Box 5">
            <a:extLst>
              <a:ext uri="{FF2B5EF4-FFF2-40B4-BE49-F238E27FC236}">
                <a16:creationId xmlns:a16="http://schemas.microsoft.com/office/drawing/2014/main" id="{26A16BDC-278F-2743-88FE-8F70EDD96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7925" y="5873750"/>
            <a:ext cx="3541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- latency per load is the same</a:t>
            </a:r>
          </a:p>
        </p:txBody>
      </p:sp>
      <p:sp>
        <p:nvSpPr>
          <p:cNvPr id="125959" name="Text Box 6">
            <a:extLst>
              <a:ext uri="{FF2B5EF4-FFF2-40B4-BE49-F238E27FC236}">
                <a16:creationId xmlns:a16="http://schemas.microsoft.com/office/drawing/2014/main" id="{6BB0DA02-9314-7443-B33A-D6E518E26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1575" y="5492750"/>
            <a:ext cx="333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- throughput increased by 4</a:t>
            </a:r>
          </a:p>
        </p:txBody>
      </p:sp>
      <p:sp>
        <p:nvSpPr>
          <p:cNvPr id="125960" name="Text Box 7">
            <a:extLst>
              <a:ext uri="{FF2B5EF4-FFF2-40B4-BE49-F238E27FC236}">
                <a16:creationId xmlns:a16="http://schemas.microsoft.com/office/drawing/2014/main" id="{6563AB97-AE80-BE4D-8D1B-5F8B5ACEC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9038" y="4730750"/>
            <a:ext cx="3562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- 4 loads of laundry in parallel</a:t>
            </a:r>
          </a:p>
        </p:txBody>
      </p:sp>
      <p:sp>
        <p:nvSpPr>
          <p:cNvPr id="125961" name="Text Box 8">
            <a:extLst>
              <a:ext uri="{FF2B5EF4-FFF2-40B4-BE49-F238E27FC236}">
                <a16:creationId xmlns:a16="http://schemas.microsoft.com/office/drawing/2014/main" id="{F7009733-C681-B642-BFA2-10EF5BC3F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450" y="5111750"/>
            <a:ext cx="2979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- no additional resources</a:t>
            </a:r>
          </a:p>
        </p:txBody>
      </p:sp>
      <p:sp>
        <p:nvSpPr>
          <p:cNvPr id="31754" name="Rectangle 9">
            <a:extLst>
              <a:ext uri="{FF2B5EF4-FFF2-40B4-BE49-F238E27FC236}">
                <a16:creationId xmlns:a16="http://schemas.microsoft.com/office/drawing/2014/main" id="{4E7318C7-1F18-9840-AFC4-39EEF0225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>
            <a:extLst>
              <a:ext uri="{FF2B5EF4-FFF2-40B4-BE49-F238E27FC236}">
                <a16:creationId xmlns:a16="http://schemas.microsoft.com/office/drawing/2014/main" id="{007188CE-FC9A-3940-BBF4-2996DEABC6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>
                <a:ea typeface="ＭＳ Ｐゴシック" panose="020B0600070205080204" pitchFamily="34" charset="-128"/>
              </a:rPr>
              <a:t>Pipelining Multiple Loads of Laundry: In Practice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5E0A6426-129E-1649-A17E-3C4D03776F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2771" name="Slide Number Placeholder 3">
            <a:extLst>
              <a:ext uri="{FF2B5EF4-FFF2-40B4-BE49-F238E27FC236}">
                <a16:creationId xmlns:a16="http://schemas.microsoft.com/office/drawing/2014/main" id="{184E6231-03EE-124E-B064-C26E32013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6AFEE2-A7FC-244F-AC17-E266002CE93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2772" name="Picture 2" descr="F0601">
            <a:extLst>
              <a:ext uri="{FF2B5EF4-FFF2-40B4-BE49-F238E27FC236}">
                <a16:creationId xmlns:a16="http://schemas.microsoft.com/office/drawing/2014/main" id="{0F0577CD-DA9E-EC48-8C74-86ABFD793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70"/>
          <a:stretch>
            <a:fillRect/>
          </a:stretch>
        </p:blipFill>
        <p:spPr bwMode="auto">
          <a:xfrm>
            <a:off x="1524000" y="1141413"/>
            <a:ext cx="5791200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3">
            <a:extLst>
              <a:ext uri="{FF2B5EF4-FFF2-40B4-BE49-F238E27FC236}">
                <a16:creationId xmlns:a16="http://schemas.microsoft.com/office/drawing/2014/main" id="{98E28105-D935-9440-8D0B-FA9A02561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598613"/>
            <a:ext cx="5410200" cy="1752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2774" name="Picture 5" descr="F0601">
            <a:extLst>
              <a:ext uri="{FF2B5EF4-FFF2-40B4-BE49-F238E27FC236}">
                <a16:creationId xmlns:a16="http://schemas.microsoft.com/office/drawing/2014/main" id="{98C8E621-DCCF-EE46-8DF7-A43DFBB8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93"/>
          <a:stretch>
            <a:fillRect/>
          </a:stretch>
        </p:blipFill>
        <p:spPr bwMode="auto">
          <a:xfrm>
            <a:off x="1524000" y="3275013"/>
            <a:ext cx="57912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6">
            <a:extLst>
              <a:ext uri="{FF2B5EF4-FFF2-40B4-BE49-F238E27FC236}">
                <a16:creationId xmlns:a16="http://schemas.microsoft.com/office/drawing/2014/main" id="{992796B6-D048-B743-81EB-5DF80B740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1338263"/>
            <a:ext cx="3016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Picture 7">
            <a:extLst>
              <a:ext uri="{FF2B5EF4-FFF2-40B4-BE49-F238E27FC236}">
                <a16:creationId xmlns:a16="http://schemas.microsoft.com/office/drawing/2014/main" id="{ACE5A33A-F541-4C48-A069-AB2A247C78BC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363" y="1341438"/>
            <a:ext cx="63023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8">
            <a:extLst>
              <a:ext uri="{FF2B5EF4-FFF2-40B4-BE49-F238E27FC236}">
                <a16:creationId xmlns:a16="http://schemas.microsoft.com/office/drawing/2014/main" id="{D6E1F97A-56AD-1A4A-8272-F43059172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1343025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Picture 9">
            <a:extLst>
              <a:ext uri="{FF2B5EF4-FFF2-40B4-BE49-F238E27FC236}">
                <a16:creationId xmlns:a16="http://schemas.microsoft.com/office/drawing/2014/main" id="{823A80AE-BCE7-FC4E-A449-D76073E7C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8" y="1341438"/>
            <a:ext cx="30638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79" name="Group 10">
            <a:extLst>
              <a:ext uri="{FF2B5EF4-FFF2-40B4-BE49-F238E27FC236}">
                <a16:creationId xmlns:a16="http://schemas.microsoft.com/office/drawing/2014/main" id="{912D3FDF-8985-D940-8C52-18C8510C21B1}"/>
              </a:ext>
            </a:extLst>
          </p:cNvPr>
          <p:cNvGrpSpPr>
            <a:grpSpLocks/>
          </p:cNvGrpSpPr>
          <p:nvPr/>
        </p:nvGrpSpPr>
        <p:grpSpPr bwMode="auto">
          <a:xfrm>
            <a:off x="2084388" y="1731963"/>
            <a:ext cx="1520825" cy="403225"/>
            <a:chOff x="1313" y="1236"/>
            <a:chExt cx="958" cy="254"/>
          </a:xfrm>
        </p:grpSpPr>
        <p:pic>
          <p:nvPicPr>
            <p:cNvPr id="32843" name="Picture 11">
              <a:extLst>
                <a:ext uri="{FF2B5EF4-FFF2-40B4-BE49-F238E27FC236}">
                  <a16:creationId xmlns:a16="http://schemas.microsoft.com/office/drawing/2014/main" id="{0A560E75-350A-F748-915C-140C64D462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" y="1236"/>
              <a:ext cx="19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4" name="Picture 12">
              <a:extLst>
                <a:ext uri="{FF2B5EF4-FFF2-40B4-BE49-F238E27FC236}">
                  <a16:creationId xmlns:a16="http://schemas.microsoft.com/office/drawing/2014/main" id="{4548F354-E2A2-9F42-853F-24E87AD2539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" y="1238"/>
              <a:ext cx="392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5" name="Picture 13">
              <a:extLst>
                <a:ext uri="{FF2B5EF4-FFF2-40B4-BE49-F238E27FC236}">
                  <a16:creationId xmlns:a16="http://schemas.microsoft.com/office/drawing/2014/main" id="{32DDE3EB-153B-ED47-BA67-CC8C925F9D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6" y="1258"/>
              <a:ext cx="1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6" name="Picture 14">
              <a:extLst>
                <a:ext uri="{FF2B5EF4-FFF2-40B4-BE49-F238E27FC236}">
                  <a16:creationId xmlns:a16="http://schemas.microsoft.com/office/drawing/2014/main" id="{901AD13E-168D-1447-9E8B-2324D55677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" y="1248"/>
              <a:ext cx="17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80" name="Picture 15">
            <a:extLst>
              <a:ext uri="{FF2B5EF4-FFF2-40B4-BE49-F238E27FC236}">
                <a16:creationId xmlns:a16="http://schemas.microsoft.com/office/drawing/2014/main" id="{C2C133A9-EC9C-6E4A-98E3-2DF6EE66E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1339850"/>
            <a:ext cx="3016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1" name="Picture 16">
            <a:extLst>
              <a:ext uri="{FF2B5EF4-FFF2-40B4-BE49-F238E27FC236}">
                <a16:creationId xmlns:a16="http://schemas.microsoft.com/office/drawing/2014/main" id="{A43E201F-7F7A-A543-847F-4C26B42268EE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0" y="1338263"/>
            <a:ext cx="6302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2" name="Picture 17">
            <a:extLst>
              <a:ext uri="{FF2B5EF4-FFF2-40B4-BE49-F238E27FC236}">
                <a16:creationId xmlns:a16="http://schemas.microsoft.com/office/drawing/2014/main" id="{2E5F44D2-9EC1-2142-B8FF-486A2C226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339850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3" name="Picture 18">
            <a:extLst>
              <a:ext uri="{FF2B5EF4-FFF2-40B4-BE49-F238E27FC236}">
                <a16:creationId xmlns:a16="http://schemas.microsoft.com/office/drawing/2014/main" id="{42409430-C9A4-B34C-B4D9-AA99CC24F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5" y="1347788"/>
            <a:ext cx="3063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84" name="Group 19">
            <a:extLst>
              <a:ext uri="{FF2B5EF4-FFF2-40B4-BE49-F238E27FC236}">
                <a16:creationId xmlns:a16="http://schemas.microsoft.com/office/drawing/2014/main" id="{40601139-C46C-1A47-8C10-CBBD354FF535}"/>
              </a:ext>
            </a:extLst>
          </p:cNvPr>
          <p:cNvGrpSpPr>
            <a:grpSpLocks/>
          </p:cNvGrpSpPr>
          <p:nvPr/>
        </p:nvGrpSpPr>
        <p:grpSpPr bwMode="auto">
          <a:xfrm>
            <a:off x="3590925" y="2090738"/>
            <a:ext cx="1520825" cy="403225"/>
            <a:chOff x="2262" y="1462"/>
            <a:chExt cx="958" cy="254"/>
          </a:xfrm>
        </p:grpSpPr>
        <p:pic>
          <p:nvPicPr>
            <p:cNvPr id="32839" name="Picture 20">
              <a:extLst>
                <a:ext uri="{FF2B5EF4-FFF2-40B4-BE49-F238E27FC236}">
                  <a16:creationId xmlns:a16="http://schemas.microsoft.com/office/drawing/2014/main" id="{3D6797C3-B6DD-B749-8CF3-5DF5173809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2" y="1462"/>
              <a:ext cx="19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0" name="Picture 21">
              <a:extLst>
                <a:ext uri="{FF2B5EF4-FFF2-40B4-BE49-F238E27FC236}">
                  <a16:creationId xmlns:a16="http://schemas.microsoft.com/office/drawing/2014/main" id="{6CE8094B-08EE-8348-9EA3-83DE3B12251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" y="1464"/>
              <a:ext cx="392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1" name="Picture 22">
              <a:extLst>
                <a:ext uri="{FF2B5EF4-FFF2-40B4-BE49-F238E27FC236}">
                  <a16:creationId xmlns:a16="http://schemas.microsoft.com/office/drawing/2014/main" id="{9A99063E-D9C5-BA46-BCCD-DBE5006D8E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5" y="1484"/>
              <a:ext cx="1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42" name="Picture 23">
              <a:extLst>
                <a:ext uri="{FF2B5EF4-FFF2-40B4-BE49-F238E27FC236}">
                  <a16:creationId xmlns:a16="http://schemas.microsoft.com/office/drawing/2014/main" id="{94A0C3C8-3877-004C-82C2-F2AC22927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1" y="1474"/>
              <a:ext cx="17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85" name="Picture 24">
            <a:extLst>
              <a:ext uri="{FF2B5EF4-FFF2-40B4-BE49-F238E27FC236}">
                <a16:creationId xmlns:a16="http://schemas.microsoft.com/office/drawing/2014/main" id="{CCAF1035-AEAA-A14F-9498-BE41E370D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163" y="1341438"/>
            <a:ext cx="3016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6" name="Picture 25">
            <a:extLst>
              <a:ext uri="{FF2B5EF4-FFF2-40B4-BE49-F238E27FC236}">
                <a16:creationId xmlns:a16="http://schemas.microsoft.com/office/drawing/2014/main" id="{863196E8-2A7E-8743-B7F1-D101E6E266D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1344613"/>
            <a:ext cx="630238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7" name="Picture 26">
            <a:extLst>
              <a:ext uri="{FF2B5EF4-FFF2-40B4-BE49-F238E27FC236}">
                <a16:creationId xmlns:a16="http://schemas.microsoft.com/office/drawing/2014/main" id="{6680BFEC-2BE2-1B4D-8D85-483E2D8CE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346200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8" name="Picture 27">
            <a:extLst>
              <a:ext uri="{FF2B5EF4-FFF2-40B4-BE49-F238E27FC236}">
                <a16:creationId xmlns:a16="http://schemas.microsoft.com/office/drawing/2014/main" id="{00009EED-0033-634C-A7FD-898A6A31A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0" y="1344613"/>
            <a:ext cx="3063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89" name="Group 28">
            <a:extLst>
              <a:ext uri="{FF2B5EF4-FFF2-40B4-BE49-F238E27FC236}">
                <a16:creationId xmlns:a16="http://schemas.microsoft.com/office/drawing/2014/main" id="{4B2C61B0-C1B8-7840-9A90-94FF5B6D2727}"/>
              </a:ext>
            </a:extLst>
          </p:cNvPr>
          <p:cNvGrpSpPr>
            <a:grpSpLocks/>
          </p:cNvGrpSpPr>
          <p:nvPr/>
        </p:nvGrpSpPr>
        <p:grpSpPr bwMode="auto">
          <a:xfrm>
            <a:off x="5092700" y="2405063"/>
            <a:ext cx="1520825" cy="403225"/>
            <a:chOff x="3208" y="1660"/>
            <a:chExt cx="958" cy="254"/>
          </a:xfrm>
        </p:grpSpPr>
        <p:pic>
          <p:nvPicPr>
            <p:cNvPr id="32835" name="Picture 29">
              <a:extLst>
                <a:ext uri="{FF2B5EF4-FFF2-40B4-BE49-F238E27FC236}">
                  <a16:creationId xmlns:a16="http://schemas.microsoft.com/office/drawing/2014/main" id="{D29F7BC2-20D3-704F-B8C8-A6B7DEC473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8" y="1660"/>
              <a:ext cx="19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6" name="Picture 30">
              <a:extLst>
                <a:ext uri="{FF2B5EF4-FFF2-40B4-BE49-F238E27FC236}">
                  <a16:creationId xmlns:a16="http://schemas.microsoft.com/office/drawing/2014/main" id="{17F5F5AF-3483-4E45-B5F0-5F2A6B3A0BE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1662"/>
              <a:ext cx="392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7" name="Picture 31">
              <a:extLst>
                <a:ext uri="{FF2B5EF4-FFF2-40B4-BE49-F238E27FC236}">
                  <a16:creationId xmlns:a16="http://schemas.microsoft.com/office/drawing/2014/main" id="{A03426E1-BE18-F64D-B6F0-2569BAE648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1" y="1682"/>
              <a:ext cx="1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8" name="Picture 32">
              <a:extLst>
                <a:ext uri="{FF2B5EF4-FFF2-40B4-BE49-F238E27FC236}">
                  <a16:creationId xmlns:a16="http://schemas.microsoft.com/office/drawing/2014/main" id="{6E346572-6D0B-624F-80D7-B189421E39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7" y="1672"/>
              <a:ext cx="17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90" name="Picture 33">
            <a:extLst>
              <a:ext uri="{FF2B5EF4-FFF2-40B4-BE49-F238E27FC236}">
                <a16:creationId xmlns:a16="http://schemas.microsoft.com/office/drawing/2014/main" id="{BE1AFB72-4455-E544-B5B5-836E01BD1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63" y="1338263"/>
            <a:ext cx="3016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91" name="Group 34">
            <a:extLst>
              <a:ext uri="{FF2B5EF4-FFF2-40B4-BE49-F238E27FC236}">
                <a16:creationId xmlns:a16="http://schemas.microsoft.com/office/drawing/2014/main" id="{7E4B2CDA-3568-CD49-9D88-FEB8176BB356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2757488"/>
            <a:ext cx="1520825" cy="403225"/>
            <a:chOff x="4176" y="1882"/>
            <a:chExt cx="958" cy="254"/>
          </a:xfrm>
        </p:grpSpPr>
        <p:pic>
          <p:nvPicPr>
            <p:cNvPr id="32831" name="Picture 35">
              <a:extLst>
                <a:ext uri="{FF2B5EF4-FFF2-40B4-BE49-F238E27FC236}">
                  <a16:creationId xmlns:a16="http://schemas.microsoft.com/office/drawing/2014/main" id="{67F9E568-1FE7-454C-9C19-7367FC107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1882"/>
              <a:ext cx="19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2" name="Picture 36">
              <a:extLst>
                <a:ext uri="{FF2B5EF4-FFF2-40B4-BE49-F238E27FC236}">
                  <a16:creationId xmlns:a16="http://schemas.microsoft.com/office/drawing/2014/main" id="{1345C587-CA60-4F41-A419-20E07137425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0" y="1884"/>
              <a:ext cx="392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3" name="Picture 37">
              <a:extLst>
                <a:ext uri="{FF2B5EF4-FFF2-40B4-BE49-F238E27FC236}">
                  <a16:creationId xmlns:a16="http://schemas.microsoft.com/office/drawing/2014/main" id="{D6CE41DC-6F95-1046-B1E4-C13BE44FD3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9" y="1904"/>
              <a:ext cx="1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4" name="Picture 38">
              <a:extLst>
                <a:ext uri="{FF2B5EF4-FFF2-40B4-BE49-F238E27FC236}">
                  <a16:creationId xmlns:a16="http://schemas.microsoft.com/office/drawing/2014/main" id="{C28BDC0A-1F29-2049-A893-06FC1AD759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5" y="1894"/>
              <a:ext cx="17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792" name="Line 39">
            <a:extLst>
              <a:ext uri="{FF2B5EF4-FFF2-40B4-BE49-F238E27FC236}">
                <a16:creationId xmlns:a16="http://schemas.microsoft.com/office/drawing/2014/main" id="{65533626-E218-154A-8179-F318A7C7A0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01925" y="1341438"/>
            <a:ext cx="0" cy="138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Line 40">
            <a:extLst>
              <a:ext uri="{FF2B5EF4-FFF2-40B4-BE49-F238E27FC236}">
                <a16:creationId xmlns:a16="http://schemas.microsoft.com/office/drawing/2014/main" id="{72A2A496-5105-8940-89C6-AB7D380C61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10050" y="1350963"/>
            <a:ext cx="0" cy="138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Line 41">
            <a:extLst>
              <a:ext uri="{FF2B5EF4-FFF2-40B4-BE49-F238E27FC236}">
                <a16:creationId xmlns:a16="http://schemas.microsoft.com/office/drawing/2014/main" id="{22C6FC43-6AB4-084F-BA33-852E225F14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15000" y="1346200"/>
            <a:ext cx="0" cy="138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Rectangle 42">
            <a:extLst>
              <a:ext uri="{FF2B5EF4-FFF2-40B4-BE49-F238E27FC236}">
                <a16:creationId xmlns:a16="http://schemas.microsoft.com/office/drawing/2014/main" id="{C09CD4C1-79BE-154B-BCCF-37BBCFB2D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656013"/>
            <a:ext cx="5410200" cy="2362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32796" name="Group 43">
            <a:extLst>
              <a:ext uri="{FF2B5EF4-FFF2-40B4-BE49-F238E27FC236}">
                <a16:creationId xmlns:a16="http://schemas.microsoft.com/office/drawing/2014/main" id="{0869B49A-CA31-0D48-A6A1-7A0E4144059C}"/>
              </a:ext>
            </a:extLst>
          </p:cNvPr>
          <p:cNvGrpSpPr>
            <a:grpSpLocks/>
          </p:cNvGrpSpPr>
          <p:nvPr/>
        </p:nvGrpSpPr>
        <p:grpSpPr bwMode="auto">
          <a:xfrm>
            <a:off x="2089150" y="4271963"/>
            <a:ext cx="1520825" cy="403225"/>
            <a:chOff x="1313" y="1236"/>
            <a:chExt cx="958" cy="254"/>
          </a:xfrm>
        </p:grpSpPr>
        <p:pic>
          <p:nvPicPr>
            <p:cNvPr id="32827" name="Picture 44">
              <a:extLst>
                <a:ext uri="{FF2B5EF4-FFF2-40B4-BE49-F238E27FC236}">
                  <a16:creationId xmlns:a16="http://schemas.microsoft.com/office/drawing/2014/main" id="{35EB67EE-6AC0-1944-B470-FCACA68BE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3" y="1236"/>
              <a:ext cx="190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8" name="Picture 45">
              <a:extLst>
                <a:ext uri="{FF2B5EF4-FFF2-40B4-BE49-F238E27FC236}">
                  <a16:creationId xmlns:a16="http://schemas.microsoft.com/office/drawing/2014/main" id="{C4BFB43F-6357-614B-9ED2-243F715F713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" y="1238"/>
              <a:ext cx="392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29" name="Picture 46">
              <a:extLst>
                <a:ext uri="{FF2B5EF4-FFF2-40B4-BE49-F238E27FC236}">
                  <a16:creationId xmlns:a16="http://schemas.microsoft.com/office/drawing/2014/main" id="{6A6BAC49-3ADF-5340-9A71-CD8295A547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6" y="1258"/>
              <a:ext cx="1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30" name="Picture 47">
              <a:extLst>
                <a:ext uri="{FF2B5EF4-FFF2-40B4-BE49-F238E27FC236}">
                  <a16:creationId xmlns:a16="http://schemas.microsoft.com/office/drawing/2014/main" id="{7F0A80E4-BC45-1B48-AFFE-64346CD8DA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" y="1248"/>
              <a:ext cx="179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97" name="Picture 48">
            <a:extLst>
              <a:ext uri="{FF2B5EF4-FFF2-40B4-BE49-F238E27FC236}">
                <a16:creationId xmlns:a16="http://schemas.microsoft.com/office/drawing/2014/main" id="{A35C6BC4-D052-CA45-829B-81D7386FD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3629025"/>
            <a:ext cx="3016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8" name="Picture 49">
            <a:extLst>
              <a:ext uri="{FF2B5EF4-FFF2-40B4-BE49-F238E27FC236}">
                <a16:creationId xmlns:a16="http://schemas.microsoft.com/office/drawing/2014/main" id="{57438ACD-6B30-7244-BB9D-A1ADE9087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8" y="3633788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9" name="Picture 50">
            <a:extLst>
              <a:ext uri="{FF2B5EF4-FFF2-40B4-BE49-F238E27FC236}">
                <a16:creationId xmlns:a16="http://schemas.microsoft.com/office/drawing/2014/main" id="{7F282603-02ED-5441-B4B3-B0970FE9E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3632200"/>
            <a:ext cx="30638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0" name="Picture 51">
            <a:extLst>
              <a:ext uri="{FF2B5EF4-FFF2-40B4-BE49-F238E27FC236}">
                <a16:creationId xmlns:a16="http://schemas.microsoft.com/office/drawing/2014/main" id="{45DD6994-0820-9B46-A993-98E9C28344BD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3632200"/>
            <a:ext cx="63023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1" name="Picture 52">
            <a:extLst>
              <a:ext uri="{FF2B5EF4-FFF2-40B4-BE49-F238E27FC236}">
                <a16:creationId xmlns:a16="http://schemas.microsoft.com/office/drawing/2014/main" id="{EEDC2AE6-1DB0-094A-88A1-70043A33C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4675188"/>
            <a:ext cx="3016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2" name="Picture 53">
            <a:extLst>
              <a:ext uri="{FF2B5EF4-FFF2-40B4-BE49-F238E27FC236}">
                <a16:creationId xmlns:a16="http://schemas.microsoft.com/office/drawing/2014/main" id="{6F5DA044-32C0-124E-850C-F06E8F66C63B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200" y="4678363"/>
            <a:ext cx="6223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3" name="Picture 54">
            <a:extLst>
              <a:ext uri="{FF2B5EF4-FFF2-40B4-BE49-F238E27FC236}">
                <a16:creationId xmlns:a16="http://schemas.microsoft.com/office/drawing/2014/main" id="{73EC88C3-8D88-C94C-9A6D-C568CC83D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4710113"/>
            <a:ext cx="30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4" name="Picture 55">
            <a:extLst>
              <a:ext uri="{FF2B5EF4-FFF2-40B4-BE49-F238E27FC236}">
                <a16:creationId xmlns:a16="http://schemas.microsoft.com/office/drawing/2014/main" id="{FA31FA6B-5ACE-A045-93CF-EC4425365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88" y="4694238"/>
            <a:ext cx="2841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5" name="Picture 56">
            <a:extLst>
              <a:ext uri="{FF2B5EF4-FFF2-40B4-BE49-F238E27FC236}">
                <a16:creationId xmlns:a16="http://schemas.microsoft.com/office/drawing/2014/main" id="{17AD95FD-6DDD-AF44-918C-202526ED3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5062538"/>
            <a:ext cx="3016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6" name="Picture 57">
            <a:extLst>
              <a:ext uri="{FF2B5EF4-FFF2-40B4-BE49-F238E27FC236}">
                <a16:creationId xmlns:a16="http://schemas.microsoft.com/office/drawing/2014/main" id="{F24B11D2-3A84-C54C-BE44-1C4AA25FC96A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5" y="5059363"/>
            <a:ext cx="6223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7" name="Picture 58">
            <a:extLst>
              <a:ext uri="{FF2B5EF4-FFF2-40B4-BE49-F238E27FC236}">
                <a16:creationId xmlns:a16="http://schemas.microsoft.com/office/drawing/2014/main" id="{2CA098EF-91B2-2D4F-B2B4-93504F8E2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5097463"/>
            <a:ext cx="30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8" name="Picture 59">
            <a:extLst>
              <a:ext uri="{FF2B5EF4-FFF2-40B4-BE49-F238E27FC236}">
                <a16:creationId xmlns:a16="http://schemas.microsoft.com/office/drawing/2014/main" id="{5BC8862C-65C6-0F40-8849-4F4362A6F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963" y="5081588"/>
            <a:ext cx="2841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9" name="Picture 60">
            <a:extLst>
              <a:ext uri="{FF2B5EF4-FFF2-40B4-BE49-F238E27FC236}">
                <a16:creationId xmlns:a16="http://schemas.microsoft.com/office/drawing/2014/main" id="{CE3917CF-9036-3349-A89B-85BD928C2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75" y="5434013"/>
            <a:ext cx="3016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0" name="Picture 61">
            <a:extLst>
              <a:ext uri="{FF2B5EF4-FFF2-40B4-BE49-F238E27FC236}">
                <a16:creationId xmlns:a16="http://schemas.microsoft.com/office/drawing/2014/main" id="{80F31341-3CA5-F248-B18B-4D19A2D82032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5427663"/>
            <a:ext cx="6223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1" name="Picture 62">
            <a:extLst>
              <a:ext uri="{FF2B5EF4-FFF2-40B4-BE49-F238E27FC236}">
                <a16:creationId xmlns:a16="http://schemas.microsoft.com/office/drawing/2014/main" id="{F55BA7F6-F3EC-F74A-B63B-F429594BB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888" y="5459413"/>
            <a:ext cx="3032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2" name="Picture 63">
            <a:extLst>
              <a:ext uri="{FF2B5EF4-FFF2-40B4-BE49-F238E27FC236}">
                <a16:creationId xmlns:a16="http://schemas.microsoft.com/office/drawing/2014/main" id="{CC06B534-3721-F641-8C8A-CD900649A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038" y="5443538"/>
            <a:ext cx="284162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3" name="Picture 64">
            <a:extLst>
              <a:ext uri="{FF2B5EF4-FFF2-40B4-BE49-F238E27FC236}">
                <a16:creationId xmlns:a16="http://schemas.microsoft.com/office/drawing/2014/main" id="{CB9F839F-0AF8-5E4C-8E9C-D9869567C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3708400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4" name="Picture 65">
            <a:extLst>
              <a:ext uri="{FF2B5EF4-FFF2-40B4-BE49-F238E27FC236}">
                <a16:creationId xmlns:a16="http://schemas.microsoft.com/office/drawing/2014/main" id="{EA4C2B2F-C1B1-B446-B4CB-847C50229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188" y="3706813"/>
            <a:ext cx="30638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5" name="Picture 66">
            <a:extLst>
              <a:ext uri="{FF2B5EF4-FFF2-40B4-BE49-F238E27FC236}">
                <a16:creationId xmlns:a16="http://schemas.microsoft.com/office/drawing/2014/main" id="{2FB2B7A8-2925-D44B-803D-CA8F410B2C8B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3706813"/>
            <a:ext cx="61118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6" name="Picture 67">
            <a:extLst>
              <a:ext uri="{FF2B5EF4-FFF2-40B4-BE49-F238E27FC236}">
                <a16:creationId xmlns:a16="http://schemas.microsoft.com/office/drawing/2014/main" id="{B137956C-3B25-CC43-B2AA-387FA3F4B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8" y="3786188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7" name="Picture 68">
            <a:extLst>
              <a:ext uri="{FF2B5EF4-FFF2-40B4-BE49-F238E27FC236}">
                <a16:creationId xmlns:a16="http://schemas.microsoft.com/office/drawing/2014/main" id="{56025E02-6114-CE46-BA50-52144C1E3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8" y="3784600"/>
            <a:ext cx="30638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8" name="Picture 69">
            <a:extLst>
              <a:ext uri="{FF2B5EF4-FFF2-40B4-BE49-F238E27FC236}">
                <a16:creationId xmlns:a16="http://schemas.microsoft.com/office/drawing/2014/main" id="{2A90FD18-8D8C-994C-8B0E-8155093AF471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3" y="3784600"/>
            <a:ext cx="63023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19" name="Picture 70">
            <a:extLst>
              <a:ext uri="{FF2B5EF4-FFF2-40B4-BE49-F238E27FC236}">
                <a16:creationId xmlns:a16="http://schemas.microsoft.com/office/drawing/2014/main" id="{87712FF8-F3C2-7647-BFE2-4C7633B18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3862388"/>
            <a:ext cx="31432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20" name="Picture 71">
            <a:extLst>
              <a:ext uri="{FF2B5EF4-FFF2-40B4-BE49-F238E27FC236}">
                <a16:creationId xmlns:a16="http://schemas.microsoft.com/office/drawing/2014/main" id="{06F2033F-826F-E947-9CE0-1C69D40CB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3860800"/>
            <a:ext cx="30638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21" name="Picture 72">
            <a:extLst>
              <a:ext uri="{FF2B5EF4-FFF2-40B4-BE49-F238E27FC236}">
                <a16:creationId xmlns:a16="http://schemas.microsoft.com/office/drawing/2014/main" id="{4112839E-976D-634C-8F48-36DAF25E4B97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8" y="3860800"/>
            <a:ext cx="630237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22" name="Picture 73">
            <a:extLst>
              <a:ext uri="{FF2B5EF4-FFF2-40B4-BE49-F238E27FC236}">
                <a16:creationId xmlns:a16="http://schemas.microsoft.com/office/drawing/2014/main" id="{7EFB68E0-EEA8-2C4D-ADA4-AF3C9C88A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0" y="3703638"/>
            <a:ext cx="3143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23" name="Picture 74">
            <a:extLst>
              <a:ext uri="{FF2B5EF4-FFF2-40B4-BE49-F238E27FC236}">
                <a16:creationId xmlns:a16="http://schemas.microsoft.com/office/drawing/2014/main" id="{E3DCDEED-0C19-284E-B4DA-B024A4FF0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825" y="3781425"/>
            <a:ext cx="320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24" name="Picture 75">
            <a:extLst>
              <a:ext uri="{FF2B5EF4-FFF2-40B4-BE49-F238E27FC236}">
                <a16:creationId xmlns:a16="http://schemas.microsoft.com/office/drawing/2014/main" id="{B23E1212-1EFE-EA40-A975-1C40EDC18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857625"/>
            <a:ext cx="320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7033" name="Text Box 76">
            <a:extLst>
              <a:ext uri="{FF2B5EF4-FFF2-40B4-BE49-F238E27FC236}">
                <a16:creationId xmlns:a16="http://schemas.microsoft.com/office/drawing/2014/main" id="{B60ECC4D-3034-B344-B8F1-AD5111318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5942013"/>
            <a:ext cx="60198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2200" dirty="0">
                <a:solidFill>
                  <a:srgbClr val="0000FF"/>
                </a:solidFill>
                <a:latin typeface="+mn-lt"/>
              </a:rPr>
              <a:t>the slowest step decides throughput</a:t>
            </a:r>
          </a:p>
        </p:txBody>
      </p:sp>
      <p:sp>
        <p:nvSpPr>
          <p:cNvPr id="32826" name="Rectangle 77">
            <a:extLst>
              <a:ext uri="{FF2B5EF4-FFF2-40B4-BE49-F238E27FC236}">
                <a16:creationId xmlns:a16="http://schemas.microsoft.com/office/drawing/2014/main" id="{77A5D849-B837-FF4F-ADFF-70E146704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2100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>
            <a:extLst>
              <a:ext uri="{FF2B5EF4-FFF2-40B4-BE49-F238E27FC236}">
                <a16:creationId xmlns:a16="http://schemas.microsoft.com/office/drawing/2014/main" id="{5A14A4B0-B3FD-564C-A386-34266CDE71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>
                <a:solidFill>
                  <a:srgbClr val="006633"/>
                </a:solidFill>
                <a:ea typeface="ＭＳ Ｐゴシック" panose="020B0600070205080204" pitchFamily="34" charset="-128"/>
              </a:rPr>
              <a:t>Pipelining Multiple Loads of Laundry: In Practice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30702B81-33A6-0D46-AA40-7523B88872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3795" name="Slide Number Placeholder 3">
            <a:extLst>
              <a:ext uri="{FF2B5EF4-FFF2-40B4-BE49-F238E27FC236}">
                <a16:creationId xmlns:a16="http://schemas.microsoft.com/office/drawing/2014/main" id="{2D878B99-D000-4E41-8FF3-E7F14DB941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416DEB-05BE-8C42-9AA6-99F516DC5D7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3796" name="Group 3">
            <a:extLst>
              <a:ext uri="{FF2B5EF4-FFF2-40B4-BE49-F238E27FC236}">
                <a16:creationId xmlns:a16="http://schemas.microsoft.com/office/drawing/2014/main" id="{DEBDF37F-4F46-BE40-8A65-34F92DEDBDCA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424238"/>
            <a:ext cx="5867400" cy="2743200"/>
            <a:chOff x="1191" y="1327"/>
            <a:chExt cx="3696" cy="1728"/>
          </a:xfrm>
        </p:grpSpPr>
        <p:pic>
          <p:nvPicPr>
            <p:cNvPr id="33838" name="Picture 4" descr="F0601">
              <a:extLst>
                <a:ext uri="{FF2B5EF4-FFF2-40B4-BE49-F238E27FC236}">
                  <a16:creationId xmlns:a16="http://schemas.microsoft.com/office/drawing/2014/main" id="{1857D4F1-0208-2E48-BDE9-38C06DBC58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793"/>
            <a:stretch>
              <a:fillRect/>
            </a:stretch>
          </p:blipFill>
          <p:spPr bwMode="auto">
            <a:xfrm>
              <a:off x="1191" y="1327"/>
              <a:ext cx="3648" cy="1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39" name="Group 5">
              <a:extLst>
                <a:ext uri="{FF2B5EF4-FFF2-40B4-BE49-F238E27FC236}">
                  <a16:creationId xmlns:a16="http://schemas.microsoft.com/office/drawing/2014/main" id="{BCF9979C-52D5-7D4E-B37F-B2A98C7B53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79" y="1550"/>
              <a:ext cx="3408" cy="1505"/>
              <a:chOff x="1479" y="1550"/>
              <a:chExt cx="3408" cy="1505"/>
            </a:xfrm>
          </p:grpSpPr>
          <p:sp>
            <p:nvSpPr>
              <p:cNvPr id="33840" name="Rectangle 6">
                <a:extLst>
                  <a:ext uri="{FF2B5EF4-FFF2-40B4-BE49-F238E27FC236}">
                    <a16:creationId xmlns:a16="http://schemas.microsoft.com/office/drawing/2014/main" id="{15405B04-E324-3740-9DDC-D6FB7258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9" y="1567"/>
                <a:ext cx="3408" cy="14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grpSp>
            <p:nvGrpSpPr>
              <p:cNvPr id="33841" name="Group 7">
                <a:extLst>
                  <a:ext uri="{FF2B5EF4-FFF2-40B4-BE49-F238E27FC236}">
                    <a16:creationId xmlns:a16="http://schemas.microsoft.com/office/drawing/2014/main" id="{3E6CCC6E-F735-4642-B4F5-6CA04DAE01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47" y="1955"/>
                <a:ext cx="958" cy="254"/>
                <a:chOff x="1313" y="1236"/>
                <a:chExt cx="958" cy="254"/>
              </a:xfrm>
            </p:grpSpPr>
            <p:pic>
              <p:nvPicPr>
                <p:cNvPr id="33878" name="Picture 8">
                  <a:extLst>
                    <a:ext uri="{FF2B5EF4-FFF2-40B4-BE49-F238E27FC236}">
                      <a16:creationId xmlns:a16="http://schemas.microsoft.com/office/drawing/2014/main" id="{37556ABB-4843-2E4C-8D05-8158506A96C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13" y="1236"/>
                  <a:ext cx="190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879" name="Picture 9">
                  <a:extLst>
                    <a:ext uri="{FF2B5EF4-FFF2-40B4-BE49-F238E27FC236}">
                      <a16:creationId xmlns:a16="http://schemas.microsoft.com/office/drawing/2014/main" id="{6D68241B-AD59-FC4B-9AD4-C548C2BEAB30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7" y="1238"/>
                  <a:ext cx="392" cy="2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880" name="Picture 10">
                  <a:extLst>
                    <a:ext uri="{FF2B5EF4-FFF2-40B4-BE49-F238E27FC236}">
                      <a16:creationId xmlns:a16="http://schemas.microsoft.com/office/drawing/2014/main" id="{54D4F369-F51C-D94D-A1A9-0F8C9258BB3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96" y="1258"/>
                  <a:ext cx="191" cy="2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3881" name="Picture 11">
                  <a:extLst>
                    <a:ext uri="{FF2B5EF4-FFF2-40B4-BE49-F238E27FC236}">
                      <a16:creationId xmlns:a16="http://schemas.microsoft.com/office/drawing/2014/main" id="{320E219F-8969-7B4A-ADAC-A2F5083696E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92" y="1248"/>
                  <a:ext cx="179" cy="2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3842" name="Picture 12">
                <a:extLst>
                  <a:ext uri="{FF2B5EF4-FFF2-40B4-BE49-F238E27FC236}">
                    <a16:creationId xmlns:a16="http://schemas.microsoft.com/office/drawing/2014/main" id="{7770E20C-93BF-6649-AC6D-39A004419B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51" y="1550"/>
                <a:ext cx="190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3" name="Picture 13">
                <a:extLst>
                  <a:ext uri="{FF2B5EF4-FFF2-40B4-BE49-F238E27FC236}">
                    <a16:creationId xmlns:a16="http://schemas.microsoft.com/office/drawing/2014/main" id="{048FD6E4-0460-444D-A912-D6283ED6E5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0" y="1553"/>
                <a:ext cx="198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4" name="Picture 14">
                <a:extLst>
                  <a:ext uri="{FF2B5EF4-FFF2-40B4-BE49-F238E27FC236}">
                    <a16:creationId xmlns:a16="http://schemas.microsoft.com/office/drawing/2014/main" id="{07377326-C6FD-4443-9018-AFB7FAEAD5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2" y="1552"/>
                <a:ext cx="19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5" name="Picture 15">
                <a:extLst>
                  <a:ext uri="{FF2B5EF4-FFF2-40B4-BE49-F238E27FC236}">
                    <a16:creationId xmlns:a16="http://schemas.microsoft.com/office/drawing/2014/main" id="{A987C8A3-E667-C442-8607-0E0BDB997ACD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4" y="1552"/>
                <a:ext cx="397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6" name="Picture 16">
                <a:extLst>
                  <a:ext uri="{FF2B5EF4-FFF2-40B4-BE49-F238E27FC236}">
                    <a16:creationId xmlns:a16="http://schemas.microsoft.com/office/drawing/2014/main" id="{F12648A7-F0EB-DD4A-83DD-EC5E0DAA1A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5" y="2209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7" name="Picture 17">
                <a:extLst>
                  <a:ext uri="{FF2B5EF4-FFF2-40B4-BE49-F238E27FC236}">
                    <a16:creationId xmlns:a16="http://schemas.microsoft.com/office/drawing/2014/main" id="{B2E1A0F8-E9D9-3247-B446-1B3127DC0A9C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3" y="2211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8" name="Picture 18">
                <a:extLst>
                  <a:ext uri="{FF2B5EF4-FFF2-40B4-BE49-F238E27FC236}">
                    <a16:creationId xmlns:a16="http://schemas.microsoft.com/office/drawing/2014/main" id="{8B4B2CCB-CB84-AE47-B139-06D1610492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2" y="2231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49" name="Picture 19">
                <a:extLst>
                  <a:ext uri="{FF2B5EF4-FFF2-40B4-BE49-F238E27FC236}">
                    <a16:creationId xmlns:a16="http://schemas.microsoft.com/office/drawing/2014/main" id="{9F4CFEC3-2D3C-984A-AF1B-CEC7DDE6BF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8" y="2221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0" name="Picture 20">
                <a:extLst>
                  <a:ext uri="{FF2B5EF4-FFF2-40B4-BE49-F238E27FC236}">
                    <a16:creationId xmlns:a16="http://schemas.microsoft.com/office/drawing/2014/main" id="{865B0C22-D877-2E43-A1E3-955B98EB1B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9" y="2453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1" name="Picture 21">
                <a:extLst>
                  <a:ext uri="{FF2B5EF4-FFF2-40B4-BE49-F238E27FC236}">
                    <a16:creationId xmlns:a16="http://schemas.microsoft.com/office/drawing/2014/main" id="{01551D34-113F-974C-8261-8D768BA22D08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9" y="2451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2" name="Picture 22">
                <a:extLst>
                  <a:ext uri="{FF2B5EF4-FFF2-40B4-BE49-F238E27FC236}">
                    <a16:creationId xmlns:a16="http://schemas.microsoft.com/office/drawing/2014/main" id="{0949E150-E5C2-5A48-A12A-64F7949CE6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8" y="2475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3" name="Picture 23">
                <a:extLst>
                  <a:ext uri="{FF2B5EF4-FFF2-40B4-BE49-F238E27FC236}">
                    <a16:creationId xmlns:a16="http://schemas.microsoft.com/office/drawing/2014/main" id="{8DC2DC3C-423C-7745-B948-DA397959D6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4" y="2465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4" name="Picture 24">
                <a:extLst>
                  <a:ext uri="{FF2B5EF4-FFF2-40B4-BE49-F238E27FC236}">
                    <a16:creationId xmlns:a16="http://schemas.microsoft.com/office/drawing/2014/main" id="{F202F8B0-3BBB-E147-BDA4-43D53EFD54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3" y="2695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5" name="Picture 25">
                <a:extLst>
                  <a:ext uri="{FF2B5EF4-FFF2-40B4-BE49-F238E27FC236}">
                    <a16:creationId xmlns:a16="http://schemas.microsoft.com/office/drawing/2014/main" id="{500F7E78-58AB-D946-A2A0-D30D1269F53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7" y="2691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6" name="Picture 26">
                <a:extLst>
                  <a:ext uri="{FF2B5EF4-FFF2-40B4-BE49-F238E27FC236}">
                    <a16:creationId xmlns:a16="http://schemas.microsoft.com/office/drawing/2014/main" id="{3C90D097-24C6-1742-930E-4941DF6B4C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6" y="2711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7" name="Picture 27">
                <a:extLst>
                  <a:ext uri="{FF2B5EF4-FFF2-40B4-BE49-F238E27FC236}">
                    <a16:creationId xmlns:a16="http://schemas.microsoft.com/office/drawing/2014/main" id="{FB798C76-9957-3845-AFC0-B0F444D457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2" y="2701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8" name="Picture 28">
                <a:extLst>
                  <a:ext uri="{FF2B5EF4-FFF2-40B4-BE49-F238E27FC236}">
                    <a16:creationId xmlns:a16="http://schemas.microsoft.com/office/drawing/2014/main" id="{86C4E868-10F4-0440-A116-07381125AC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0" y="1600"/>
                <a:ext cx="198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59" name="Picture 29">
                <a:extLst>
                  <a:ext uri="{FF2B5EF4-FFF2-40B4-BE49-F238E27FC236}">
                    <a16:creationId xmlns:a16="http://schemas.microsoft.com/office/drawing/2014/main" id="{1002542D-3842-854A-AAB7-1BAE7D1840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2" y="1599"/>
                <a:ext cx="19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0" name="Picture 30">
                <a:extLst>
                  <a:ext uri="{FF2B5EF4-FFF2-40B4-BE49-F238E27FC236}">
                    <a16:creationId xmlns:a16="http://schemas.microsoft.com/office/drawing/2014/main" id="{AAC0E1D7-EBFF-0C48-85A9-53AAB17208D9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4" y="1599"/>
                <a:ext cx="385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1" name="Picture 31">
                <a:extLst>
                  <a:ext uri="{FF2B5EF4-FFF2-40B4-BE49-F238E27FC236}">
                    <a16:creationId xmlns:a16="http://schemas.microsoft.com/office/drawing/2014/main" id="{264EA1B4-0D5D-C940-9B00-2D9822419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03" y="1649"/>
                <a:ext cx="198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2" name="Picture 32">
                <a:extLst>
                  <a:ext uri="{FF2B5EF4-FFF2-40B4-BE49-F238E27FC236}">
                    <a16:creationId xmlns:a16="http://schemas.microsoft.com/office/drawing/2014/main" id="{DC976502-6843-3B4C-9C4A-49F4D14391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5" y="1648"/>
                <a:ext cx="19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3" name="Picture 33">
                <a:extLst>
                  <a:ext uri="{FF2B5EF4-FFF2-40B4-BE49-F238E27FC236}">
                    <a16:creationId xmlns:a16="http://schemas.microsoft.com/office/drawing/2014/main" id="{97DFC399-69D3-6E4B-8B1C-995DB5D4554E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7" y="1648"/>
                <a:ext cx="397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4" name="Picture 34">
                <a:extLst>
                  <a:ext uri="{FF2B5EF4-FFF2-40B4-BE49-F238E27FC236}">
                    <a16:creationId xmlns:a16="http://schemas.microsoft.com/office/drawing/2014/main" id="{10D77D57-BA28-044E-81CD-397B8F0E1F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5" y="1697"/>
                <a:ext cx="198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5" name="Picture 35">
                <a:extLst>
                  <a:ext uri="{FF2B5EF4-FFF2-40B4-BE49-F238E27FC236}">
                    <a16:creationId xmlns:a16="http://schemas.microsoft.com/office/drawing/2014/main" id="{0BA3EA4A-00CB-FD42-9E15-D518F13CE9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7" y="1696"/>
                <a:ext cx="193" cy="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6" name="Picture 36">
                <a:extLst>
                  <a:ext uri="{FF2B5EF4-FFF2-40B4-BE49-F238E27FC236}">
                    <a16:creationId xmlns:a16="http://schemas.microsoft.com/office/drawing/2014/main" id="{CE5078D9-6C9C-2D4F-8C0C-F8E15D13CA16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19" y="1696"/>
                <a:ext cx="397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7" name="Picture 37">
                <a:extLst>
                  <a:ext uri="{FF2B5EF4-FFF2-40B4-BE49-F238E27FC236}">
                    <a16:creationId xmlns:a16="http://schemas.microsoft.com/office/drawing/2014/main" id="{E095D9D9-5E43-7642-A045-BEAC4CB788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7" y="1597"/>
                <a:ext cx="19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8" name="Picture 38">
                <a:extLst>
                  <a:ext uri="{FF2B5EF4-FFF2-40B4-BE49-F238E27FC236}">
                    <a16:creationId xmlns:a16="http://schemas.microsoft.com/office/drawing/2014/main" id="{74998A06-B446-9D47-9E9F-CE984CCE5E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2" y="1646"/>
                <a:ext cx="202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69" name="Picture 39">
                <a:extLst>
                  <a:ext uri="{FF2B5EF4-FFF2-40B4-BE49-F238E27FC236}">
                    <a16:creationId xmlns:a16="http://schemas.microsoft.com/office/drawing/2014/main" id="{E670EAD8-D57D-FA42-BFD6-44D998FF18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0" y="1694"/>
                <a:ext cx="202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870" name="Text Box 40">
                <a:extLst>
                  <a:ext uri="{FF2B5EF4-FFF2-40B4-BE49-F238E27FC236}">
                    <a16:creationId xmlns:a16="http://schemas.microsoft.com/office/drawing/2014/main" id="{22CA4FEB-09CD-4445-ADC9-A1253301F3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88" y="1987"/>
                <a:ext cx="21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b="1">
                    <a:solidFill>
                      <a:srgbClr val="CC9900"/>
                    </a:solidFill>
                    <a:latin typeface="Calibri" panose="020F0502020204030204" pitchFamily="34" charset="0"/>
                  </a:rPr>
                  <a:t>A</a:t>
                </a:r>
              </a:p>
            </p:txBody>
          </p:sp>
          <p:sp>
            <p:nvSpPr>
              <p:cNvPr id="33871" name="Text Box 41">
                <a:extLst>
                  <a:ext uri="{FF2B5EF4-FFF2-40B4-BE49-F238E27FC236}">
                    <a16:creationId xmlns:a16="http://schemas.microsoft.com/office/drawing/2014/main" id="{E17FC1CB-77E8-D347-BD50-B104C0F40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1" y="2248"/>
                <a:ext cx="207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b="1">
                    <a:solidFill>
                      <a:srgbClr val="3B812F"/>
                    </a:solidFill>
                    <a:latin typeface="Calibri" panose="020F0502020204030204" pitchFamily="34" charset="0"/>
                  </a:rPr>
                  <a:t>B</a:t>
                </a:r>
              </a:p>
            </p:txBody>
          </p:sp>
          <p:sp>
            <p:nvSpPr>
              <p:cNvPr id="33872" name="Text Box 42">
                <a:extLst>
                  <a:ext uri="{FF2B5EF4-FFF2-40B4-BE49-F238E27FC236}">
                    <a16:creationId xmlns:a16="http://schemas.microsoft.com/office/drawing/2014/main" id="{5C5C963C-E812-704A-982A-41C420E23B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96" y="2485"/>
                <a:ext cx="214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b="1">
                    <a:solidFill>
                      <a:srgbClr val="CC9900"/>
                    </a:solidFill>
                    <a:latin typeface="Calibri" panose="020F0502020204030204" pitchFamily="34" charset="0"/>
                  </a:rPr>
                  <a:t>A</a:t>
                </a:r>
              </a:p>
            </p:txBody>
          </p:sp>
          <p:sp>
            <p:nvSpPr>
              <p:cNvPr id="33873" name="Text Box 43">
                <a:extLst>
                  <a:ext uri="{FF2B5EF4-FFF2-40B4-BE49-F238E27FC236}">
                    <a16:creationId xmlns:a16="http://schemas.microsoft.com/office/drawing/2014/main" id="{0FFDF07F-19EA-1D4F-8BBE-D80CF0A556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0" y="2726"/>
                <a:ext cx="207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b="1">
                    <a:solidFill>
                      <a:srgbClr val="3B812F"/>
                    </a:solidFill>
                    <a:latin typeface="Calibri" panose="020F0502020204030204" pitchFamily="34" charset="0"/>
                  </a:rPr>
                  <a:t>B</a:t>
                </a:r>
              </a:p>
            </p:txBody>
          </p:sp>
          <p:sp>
            <p:nvSpPr>
              <p:cNvPr id="33874" name="Rectangle 44">
                <a:extLst>
                  <a:ext uri="{FF2B5EF4-FFF2-40B4-BE49-F238E27FC236}">
                    <a16:creationId xmlns:a16="http://schemas.microsoft.com/office/drawing/2014/main" id="{84B3DD26-8EE8-DC45-8DC7-BFC20AB9F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1" y="1561"/>
                <a:ext cx="387" cy="3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875" name="Rectangle 45">
                <a:extLst>
                  <a:ext uri="{FF2B5EF4-FFF2-40B4-BE49-F238E27FC236}">
                    <a16:creationId xmlns:a16="http://schemas.microsoft.com/office/drawing/2014/main" id="{1EF3710B-9523-604D-8B77-D5EC3ED84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3" y="1654"/>
                <a:ext cx="372" cy="4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876" name="Rectangle 46">
                <a:extLst>
                  <a:ext uri="{FF2B5EF4-FFF2-40B4-BE49-F238E27FC236}">
                    <a16:creationId xmlns:a16="http://schemas.microsoft.com/office/drawing/2014/main" id="{FB08FE05-ABDA-0748-899A-95C7A1C9F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3" y="1701"/>
                <a:ext cx="363" cy="4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877" name="Rectangle 47">
                <a:extLst>
                  <a:ext uri="{FF2B5EF4-FFF2-40B4-BE49-F238E27FC236}">
                    <a16:creationId xmlns:a16="http://schemas.microsoft.com/office/drawing/2014/main" id="{AFD2B71A-038A-E64C-9A53-FA4577879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8" y="1609"/>
                <a:ext cx="369" cy="4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28005" name="Text Box 48">
            <a:extLst>
              <a:ext uri="{FF2B5EF4-FFF2-40B4-BE49-F238E27FC236}">
                <a16:creationId xmlns:a16="http://schemas.microsoft.com/office/drawing/2014/main" id="{9B400EEC-DD83-474B-952D-3E12896A3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091238"/>
            <a:ext cx="9144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sz="2200" dirty="0">
                <a:solidFill>
                  <a:srgbClr val="0000FF"/>
                </a:solidFill>
                <a:latin typeface="+mn-lt"/>
              </a:rPr>
              <a:t>throughput restored (2 loads per hour) using 2 dryers </a:t>
            </a:r>
          </a:p>
        </p:txBody>
      </p:sp>
      <p:grpSp>
        <p:nvGrpSpPr>
          <p:cNvPr id="33798" name="Group 49">
            <a:extLst>
              <a:ext uri="{FF2B5EF4-FFF2-40B4-BE49-F238E27FC236}">
                <a16:creationId xmlns:a16="http://schemas.microsoft.com/office/drawing/2014/main" id="{FDEF5DFE-4A2B-5F46-8732-7C728F1EB1A8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1214438"/>
            <a:ext cx="6626225" cy="2209800"/>
            <a:chOff x="960" y="864"/>
            <a:chExt cx="4174" cy="1392"/>
          </a:xfrm>
        </p:grpSpPr>
        <p:pic>
          <p:nvPicPr>
            <p:cNvPr id="33800" name="Picture 50" descr="F0601">
              <a:extLst>
                <a:ext uri="{FF2B5EF4-FFF2-40B4-BE49-F238E27FC236}">
                  <a16:creationId xmlns:a16="http://schemas.microsoft.com/office/drawing/2014/main" id="{3598BF60-BB7F-F347-BED4-1CE5DE86AE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070"/>
            <a:stretch>
              <a:fillRect/>
            </a:stretch>
          </p:blipFill>
          <p:spPr bwMode="auto">
            <a:xfrm>
              <a:off x="960" y="864"/>
              <a:ext cx="3648" cy="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1" name="Rectangle 51">
              <a:extLst>
                <a:ext uri="{FF2B5EF4-FFF2-40B4-BE49-F238E27FC236}">
                  <a16:creationId xmlns:a16="http://schemas.microsoft.com/office/drawing/2014/main" id="{8E4089C3-FDAE-0346-9274-5FF095AAF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52"/>
              <a:ext cx="3408" cy="1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33802" name="Picture 52">
              <a:extLst>
                <a:ext uri="{FF2B5EF4-FFF2-40B4-BE49-F238E27FC236}">
                  <a16:creationId xmlns:a16="http://schemas.microsoft.com/office/drawing/2014/main" id="{2180CF90-29B7-9746-B52B-B635E53012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4" y="988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3" name="Picture 53">
              <a:extLst>
                <a:ext uri="{FF2B5EF4-FFF2-40B4-BE49-F238E27FC236}">
                  <a16:creationId xmlns:a16="http://schemas.microsoft.com/office/drawing/2014/main" id="{5D7E4F79-D738-1448-AA16-792430B0DFB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" y="990"/>
              <a:ext cx="39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4" name="Picture 54">
              <a:extLst>
                <a:ext uri="{FF2B5EF4-FFF2-40B4-BE49-F238E27FC236}">
                  <a16:creationId xmlns:a16="http://schemas.microsoft.com/office/drawing/2014/main" id="{9340B23B-5F0C-8248-A1F4-44EA758460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3" y="991"/>
              <a:ext cx="198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5" name="Picture 55">
              <a:extLst>
                <a:ext uri="{FF2B5EF4-FFF2-40B4-BE49-F238E27FC236}">
                  <a16:creationId xmlns:a16="http://schemas.microsoft.com/office/drawing/2014/main" id="{4D43FEB4-561D-3A46-B6A6-5057191228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" y="990"/>
              <a:ext cx="193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6" name="Group 56">
              <a:extLst>
                <a:ext uri="{FF2B5EF4-FFF2-40B4-BE49-F238E27FC236}">
                  <a16:creationId xmlns:a16="http://schemas.microsoft.com/office/drawing/2014/main" id="{BB39A86B-4B1F-C64B-8E0D-C3AA790D15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13" y="1236"/>
              <a:ext cx="958" cy="254"/>
              <a:chOff x="1313" y="1236"/>
              <a:chExt cx="958" cy="254"/>
            </a:xfrm>
          </p:grpSpPr>
          <p:pic>
            <p:nvPicPr>
              <p:cNvPr id="33834" name="Picture 57">
                <a:extLst>
                  <a:ext uri="{FF2B5EF4-FFF2-40B4-BE49-F238E27FC236}">
                    <a16:creationId xmlns:a16="http://schemas.microsoft.com/office/drawing/2014/main" id="{5D90D4C9-39B5-B542-B18C-C21B392574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3" y="1236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5" name="Picture 58">
                <a:extLst>
                  <a:ext uri="{FF2B5EF4-FFF2-40B4-BE49-F238E27FC236}">
                    <a16:creationId xmlns:a16="http://schemas.microsoft.com/office/drawing/2014/main" id="{5AAB0B23-005C-8B47-8D4E-C3E40835E0D3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7" y="1238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6" name="Picture 59">
                <a:extLst>
                  <a:ext uri="{FF2B5EF4-FFF2-40B4-BE49-F238E27FC236}">
                    <a16:creationId xmlns:a16="http://schemas.microsoft.com/office/drawing/2014/main" id="{64915DCD-BEFA-1E49-8808-1513F2294E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96" y="1258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7" name="Picture 60">
                <a:extLst>
                  <a:ext uri="{FF2B5EF4-FFF2-40B4-BE49-F238E27FC236}">
                    <a16:creationId xmlns:a16="http://schemas.microsoft.com/office/drawing/2014/main" id="{C11E719E-2B8D-3C4B-9F28-182B48DDC7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2" y="1248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807" name="Picture 61">
              <a:extLst>
                <a:ext uri="{FF2B5EF4-FFF2-40B4-BE49-F238E27FC236}">
                  <a16:creationId xmlns:a16="http://schemas.microsoft.com/office/drawing/2014/main" id="{956750D6-AFE3-4D4A-AFA2-32069D626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" y="989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8" name="Picture 62">
              <a:extLst>
                <a:ext uri="{FF2B5EF4-FFF2-40B4-BE49-F238E27FC236}">
                  <a16:creationId xmlns:a16="http://schemas.microsoft.com/office/drawing/2014/main" id="{8E7FAD66-46FC-CE46-8749-605D65F98AE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" y="988"/>
              <a:ext cx="39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9" name="Picture 63">
              <a:extLst>
                <a:ext uri="{FF2B5EF4-FFF2-40B4-BE49-F238E27FC236}">
                  <a16:creationId xmlns:a16="http://schemas.microsoft.com/office/drawing/2014/main" id="{BD466F8B-00A5-6145-BD20-85EE611D63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2" y="989"/>
              <a:ext cx="198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0" name="Picture 64">
              <a:extLst>
                <a:ext uri="{FF2B5EF4-FFF2-40B4-BE49-F238E27FC236}">
                  <a16:creationId xmlns:a16="http://schemas.microsoft.com/office/drawing/2014/main" id="{F0A405A6-EED8-CA4F-98BF-EF739748A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4" y="994"/>
              <a:ext cx="193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1" name="Group 65">
              <a:extLst>
                <a:ext uri="{FF2B5EF4-FFF2-40B4-BE49-F238E27FC236}">
                  <a16:creationId xmlns:a16="http://schemas.microsoft.com/office/drawing/2014/main" id="{17A26D2D-168D-1242-9CBE-ECBB62E63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2" y="1462"/>
              <a:ext cx="958" cy="254"/>
              <a:chOff x="2262" y="1462"/>
              <a:chExt cx="958" cy="254"/>
            </a:xfrm>
          </p:grpSpPr>
          <p:pic>
            <p:nvPicPr>
              <p:cNvPr id="33830" name="Picture 66">
                <a:extLst>
                  <a:ext uri="{FF2B5EF4-FFF2-40B4-BE49-F238E27FC236}">
                    <a16:creationId xmlns:a16="http://schemas.microsoft.com/office/drawing/2014/main" id="{8D37664F-FC93-FF4D-9766-CF1CCB9747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2" y="1462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1" name="Picture 67">
                <a:extLst>
                  <a:ext uri="{FF2B5EF4-FFF2-40B4-BE49-F238E27FC236}">
                    <a16:creationId xmlns:a16="http://schemas.microsoft.com/office/drawing/2014/main" id="{043CC80E-6159-794F-AF67-722416615151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6" y="1464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2" name="Picture 68">
                <a:extLst>
                  <a:ext uri="{FF2B5EF4-FFF2-40B4-BE49-F238E27FC236}">
                    <a16:creationId xmlns:a16="http://schemas.microsoft.com/office/drawing/2014/main" id="{D4852C60-3D74-DB4B-9F43-08B69C5B7E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45" y="1484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33" name="Picture 69">
                <a:extLst>
                  <a:ext uri="{FF2B5EF4-FFF2-40B4-BE49-F238E27FC236}">
                    <a16:creationId xmlns:a16="http://schemas.microsoft.com/office/drawing/2014/main" id="{130B3ADA-EBC8-8147-85F7-D6B9BAC759E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1" y="1474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812" name="Picture 70">
              <a:extLst>
                <a:ext uri="{FF2B5EF4-FFF2-40B4-BE49-F238E27FC236}">
                  <a16:creationId xmlns:a16="http://schemas.microsoft.com/office/drawing/2014/main" id="{FADEA368-3940-554F-9306-79EAFD1689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9" y="990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3" name="Picture 71">
              <a:extLst>
                <a:ext uri="{FF2B5EF4-FFF2-40B4-BE49-F238E27FC236}">
                  <a16:creationId xmlns:a16="http://schemas.microsoft.com/office/drawing/2014/main" id="{DA447D2E-D854-0641-AE02-DF370DA078A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992"/>
              <a:ext cx="39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4" name="Picture 72">
              <a:extLst>
                <a:ext uri="{FF2B5EF4-FFF2-40B4-BE49-F238E27FC236}">
                  <a16:creationId xmlns:a16="http://schemas.microsoft.com/office/drawing/2014/main" id="{9778FC47-421A-3543-83AE-4378098EF0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8" y="993"/>
              <a:ext cx="198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15" name="Picture 73">
              <a:extLst>
                <a:ext uri="{FF2B5EF4-FFF2-40B4-BE49-F238E27FC236}">
                  <a16:creationId xmlns:a16="http://schemas.microsoft.com/office/drawing/2014/main" id="{6B30E4D3-ED65-D14D-80DC-42EE6F3B7D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" y="992"/>
              <a:ext cx="193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6" name="Group 74">
              <a:extLst>
                <a:ext uri="{FF2B5EF4-FFF2-40B4-BE49-F238E27FC236}">
                  <a16:creationId xmlns:a16="http://schemas.microsoft.com/office/drawing/2014/main" id="{D18887A2-6236-034C-B62C-3516498DB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8" y="1660"/>
              <a:ext cx="958" cy="254"/>
              <a:chOff x="3208" y="1660"/>
              <a:chExt cx="958" cy="254"/>
            </a:xfrm>
          </p:grpSpPr>
          <p:pic>
            <p:nvPicPr>
              <p:cNvPr id="33826" name="Picture 75">
                <a:extLst>
                  <a:ext uri="{FF2B5EF4-FFF2-40B4-BE49-F238E27FC236}">
                    <a16:creationId xmlns:a16="http://schemas.microsoft.com/office/drawing/2014/main" id="{AE662C6F-7C98-7F41-8581-AF16DF14B1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8" y="1660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7" name="Picture 76">
                <a:extLst>
                  <a:ext uri="{FF2B5EF4-FFF2-40B4-BE49-F238E27FC236}">
                    <a16:creationId xmlns:a16="http://schemas.microsoft.com/office/drawing/2014/main" id="{4A30E60B-C548-EB45-97FD-94ACB80EB3B7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2" y="1662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8" name="Picture 77">
                <a:extLst>
                  <a:ext uri="{FF2B5EF4-FFF2-40B4-BE49-F238E27FC236}">
                    <a16:creationId xmlns:a16="http://schemas.microsoft.com/office/drawing/2014/main" id="{16479D68-BE62-FF41-B111-57CAD61011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1" y="1682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9" name="Picture 78">
                <a:extLst>
                  <a:ext uri="{FF2B5EF4-FFF2-40B4-BE49-F238E27FC236}">
                    <a16:creationId xmlns:a16="http://schemas.microsoft.com/office/drawing/2014/main" id="{CCAF0B9D-C153-6E42-9B28-C2F58B4223B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7" y="1672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817" name="Picture 79">
              <a:extLst>
                <a:ext uri="{FF2B5EF4-FFF2-40B4-BE49-F238E27FC236}">
                  <a16:creationId xmlns:a16="http://schemas.microsoft.com/office/drawing/2014/main" id="{FAA5D884-5D53-DB49-A11E-C355B4AADF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1" y="988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18" name="Group 80">
              <a:extLst>
                <a:ext uri="{FF2B5EF4-FFF2-40B4-BE49-F238E27FC236}">
                  <a16:creationId xmlns:a16="http://schemas.microsoft.com/office/drawing/2014/main" id="{92FB6E97-F8B4-1444-864A-3F8FB4A8CB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6" y="1882"/>
              <a:ext cx="958" cy="254"/>
              <a:chOff x="4176" y="1882"/>
              <a:chExt cx="958" cy="254"/>
            </a:xfrm>
          </p:grpSpPr>
          <p:pic>
            <p:nvPicPr>
              <p:cNvPr id="33822" name="Picture 81">
                <a:extLst>
                  <a:ext uri="{FF2B5EF4-FFF2-40B4-BE49-F238E27FC236}">
                    <a16:creationId xmlns:a16="http://schemas.microsoft.com/office/drawing/2014/main" id="{2BA71908-3002-EE4B-A2CC-4C9FEBB356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1882"/>
                <a:ext cx="190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3" name="Picture 82">
                <a:extLst>
                  <a:ext uri="{FF2B5EF4-FFF2-40B4-BE49-F238E27FC236}">
                    <a16:creationId xmlns:a16="http://schemas.microsoft.com/office/drawing/2014/main" id="{E1AAE793-F447-9C4F-906D-61CEA4CE36BA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0" y="1884"/>
                <a:ext cx="392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4" name="Picture 83">
                <a:extLst>
                  <a:ext uri="{FF2B5EF4-FFF2-40B4-BE49-F238E27FC236}">
                    <a16:creationId xmlns:a16="http://schemas.microsoft.com/office/drawing/2014/main" id="{EE524488-6BB3-DF4B-8E4D-C21B468DD0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59" y="1904"/>
                <a:ext cx="191" cy="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825" name="Picture 84">
                <a:extLst>
                  <a:ext uri="{FF2B5EF4-FFF2-40B4-BE49-F238E27FC236}">
                    <a16:creationId xmlns:a16="http://schemas.microsoft.com/office/drawing/2014/main" id="{1EBE4DE2-52B2-134E-9480-BB6F9A6061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5" y="1894"/>
                <a:ext cx="179" cy="2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3819" name="Line 85">
              <a:extLst>
                <a:ext uri="{FF2B5EF4-FFF2-40B4-BE49-F238E27FC236}">
                  <a16:creationId xmlns:a16="http://schemas.microsoft.com/office/drawing/2014/main" id="{25128BF4-51D0-5F49-8FA5-E91B3CF223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02" y="990"/>
              <a:ext cx="0" cy="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0" name="Line 86">
              <a:extLst>
                <a:ext uri="{FF2B5EF4-FFF2-40B4-BE49-F238E27FC236}">
                  <a16:creationId xmlns:a16="http://schemas.microsoft.com/office/drawing/2014/main" id="{E229D8C5-4F86-4040-8F04-CFB7BC94E9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52" y="996"/>
              <a:ext cx="0" cy="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1" name="Line 87">
              <a:extLst>
                <a:ext uri="{FF2B5EF4-FFF2-40B4-BE49-F238E27FC236}">
                  <a16:creationId xmlns:a16="http://schemas.microsoft.com/office/drawing/2014/main" id="{1290A747-933C-EF4E-AB8E-79C1C95EEC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00" y="993"/>
              <a:ext cx="0" cy="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799" name="Rectangle 77">
            <a:extLst>
              <a:ext uri="{FF2B5EF4-FFF2-40B4-BE49-F238E27FC236}">
                <a16:creationId xmlns:a16="http://schemas.microsoft.com/office/drawing/2014/main" id="{16EF462B-712F-2047-9904-A1B2D0BCB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2100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5AEF9396-BDC2-584D-9B6F-6AA0DA5423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 Ideal Pipeline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1F4E6-A08A-E44D-A330-F91E3A4ACF7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Goal: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Increase throughput with little increase in cost </a:t>
            </a:r>
            <a:r>
              <a:rPr lang="en-US" altLang="en-US">
                <a:ea typeface="ＭＳ Ｐゴシック" panose="020B0600070205080204" pitchFamily="34" charset="-128"/>
              </a:rPr>
              <a:t>(hardware cost, in case of instruction processing)</a:t>
            </a:r>
          </a:p>
          <a:p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Repetition of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identical 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same operation is repeated on a large number of different inputs (e.g., all laundry loads go through the same steps)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Repetition of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independent 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 dependencies between repeated operations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Uniformly partitionable suboperations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Processing can be evenly divided into uniform-latency suboperations (that do not share resources)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Fitting examples: automobile assembly line, doing laundry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about the instruction processing “cycle”?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819" name="Slide Number Placeholder 3">
            <a:extLst>
              <a:ext uri="{FF2B5EF4-FFF2-40B4-BE49-F238E27FC236}">
                <a16:creationId xmlns:a16="http://schemas.microsoft.com/office/drawing/2014/main" id="{75F6BA0D-64A6-774E-BF0A-13E37F179C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5ADD73-D8CA-2944-8E96-7F8466180FE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35E80C02-C008-0642-86E5-545D3892BB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Pipelining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38FCA5CE-6165-5F4A-B6BE-01001A7146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BBC1DC77-FC03-264D-A9D9-2D71665AD0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4907FB-8B42-8B40-ABE0-8562089BEEE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5844" name="Rectangle 2">
            <a:extLst>
              <a:ext uri="{FF2B5EF4-FFF2-40B4-BE49-F238E27FC236}">
                <a16:creationId xmlns:a16="http://schemas.microsoft.com/office/drawing/2014/main" id="{78DF5685-540C-994B-95CB-790FD8F6F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1676400"/>
            <a:ext cx="32004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combinational logic (F,D,E,M,W)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 psec</a:t>
            </a:r>
          </a:p>
        </p:txBody>
      </p:sp>
      <p:grpSp>
        <p:nvGrpSpPr>
          <p:cNvPr id="35845" name="Group 3">
            <a:extLst>
              <a:ext uri="{FF2B5EF4-FFF2-40B4-BE49-F238E27FC236}">
                <a16:creationId xmlns:a16="http://schemas.microsoft.com/office/drawing/2014/main" id="{50A54D9D-AABB-3045-AA1A-4867C45276F1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1676400"/>
            <a:ext cx="304800" cy="914400"/>
            <a:chOff x="384" y="960"/>
            <a:chExt cx="192" cy="576"/>
          </a:xfrm>
        </p:grpSpPr>
        <p:sp>
          <p:nvSpPr>
            <p:cNvPr id="35903" name="Rectangle 4">
              <a:extLst>
                <a:ext uri="{FF2B5EF4-FFF2-40B4-BE49-F238E27FC236}">
                  <a16:creationId xmlns:a16="http://schemas.microsoft.com/office/drawing/2014/main" id="{FC491093-C1EC-8D4E-AE43-A461F6417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904" name="Freeform 5">
              <a:extLst>
                <a:ext uri="{FF2B5EF4-FFF2-40B4-BE49-F238E27FC236}">
                  <a16:creationId xmlns:a16="http://schemas.microsoft.com/office/drawing/2014/main" id="{D170491C-1177-7949-BFC1-D78977E3E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46" name="Rectangle 6">
            <a:extLst>
              <a:ext uri="{FF2B5EF4-FFF2-40B4-BE49-F238E27FC236}">
                <a16:creationId xmlns:a16="http://schemas.microsoft.com/office/drawing/2014/main" id="{D1F6974A-048D-6E4C-B3E9-1F91D80EE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6113" y="1952625"/>
            <a:ext cx="13573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alibri" panose="020F0502020204030204" pitchFamily="34" charset="0"/>
              </a:rPr>
              <a:t>BW=~(1/T)</a:t>
            </a: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7" name="Rectangle 7">
            <a:extLst>
              <a:ext uri="{FF2B5EF4-FFF2-40B4-BE49-F238E27FC236}">
                <a16:creationId xmlns:a16="http://schemas.microsoft.com/office/drawing/2014/main" id="{3CC0D101-695B-9B4B-984B-9C122F539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8938" y="3543300"/>
            <a:ext cx="1355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alibri" panose="020F0502020204030204" pitchFamily="34" charset="0"/>
              </a:rPr>
              <a:t>BW=~(2/T)</a:t>
            </a: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48" name="Rectangle 8">
            <a:extLst>
              <a:ext uri="{FF2B5EF4-FFF2-40B4-BE49-F238E27FC236}">
                <a16:creationId xmlns:a16="http://schemas.microsoft.com/office/drawing/2014/main" id="{0420EAAD-C330-774D-9B21-FA40FD582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3276600"/>
            <a:ext cx="16002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T/2 ps (F,D,E)</a:t>
            </a:r>
          </a:p>
        </p:txBody>
      </p:sp>
      <p:sp>
        <p:nvSpPr>
          <p:cNvPr id="35849" name="Rectangle 9">
            <a:extLst>
              <a:ext uri="{FF2B5EF4-FFF2-40B4-BE49-F238E27FC236}">
                <a16:creationId xmlns:a16="http://schemas.microsoft.com/office/drawing/2014/main" id="{6F6AC576-51C7-854E-83F3-F26B45BE5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3276600"/>
            <a:ext cx="16002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T/2 ps (M,W)</a:t>
            </a:r>
          </a:p>
        </p:txBody>
      </p:sp>
      <p:sp>
        <p:nvSpPr>
          <p:cNvPr id="35850" name="Line 10">
            <a:extLst>
              <a:ext uri="{FF2B5EF4-FFF2-40B4-BE49-F238E27FC236}">
                <a16:creationId xmlns:a16="http://schemas.microsoft.com/office/drawing/2014/main" id="{52F5A9BD-BFDB-544E-9F04-CF1699348DF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Rectangle 12">
            <a:extLst>
              <a:ext uri="{FF2B5EF4-FFF2-40B4-BE49-F238E27FC236}">
                <a16:creationId xmlns:a16="http://schemas.microsoft.com/office/drawing/2014/main" id="{172AF85E-B2A7-6148-B985-BB90A04E7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2538" y="5302250"/>
            <a:ext cx="1355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alibri" panose="020F0502020204030204" pitchFamily="34" charset="0"/>
              </a:rPr>
              <a:t>BW=~(3/T)</a:t>
            </a: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852" name="Rectangle 13">
            <a:extLst>
              <a:ext uri="{FF2B5EF4-FFF2-40B4-BE49-F238E27FC236}">
                <a16:creationId xmlns:a16="http://schemas.microsoft.com/office/drawing/2014/main" id="{913AF815-43F6-0344-A5BE-10992150C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5029200"/>
            <a:ext cx="10668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T/3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ps (F,D)</a:t>
            </a:r>
          </a:p>
        </p:txBody>
      </p:sp>
      <p:sp>
        <p:nvSpPr>
          <p:cNvPr id="35853" name="Rectangle 14">
            <a:extLst>
              <a:ext uri="{FF2B5EF4-FFF2-40B4-BE49-F238E27FC236}">
                <a16:creationId xmlns:a16="http://schemas.microsoft.com/office/drawing/2014/main" id="{4EAA9A26-6F5D-1940-AC35-B4C06055C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5029200"/>
            <a:ext cx="10668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T/3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ps (E,M)</a:t>
            </a:r>
          </a:p>
        </p:txBody>
      </p:sp>
      <p:sp>
        <p:nvSpPr>
          <p:cNvPr id="35854" name="Rectangle 15">
            <a:extLst>
              <a:ext uri="{FF2B5EF4-FFF2-40B4-BE49-F238E27FC236}">
                <a16:creationId xmlns:a16="http://schemas.microsoft.com/office/drawing/2014/main" id="{AFDD358B-2DC6-F54E-AA83-943BEF334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029200"/>
            <a:ext cx="10668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T/3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 ps (M,W)</a:t>
            </a:r>
          </a:p>
        </p:txBody>
      </p:sp>
      <p:sp>
        <p:nvSpPr>
          <p:cNvPr id="35855" name="Line 16">
            <a:extLst>
              <a:ext uri="{FF2B5EF4-FFF2-40B4-BE49-F238E27FC236}">
                <a16:creationId xmlns:a16="http://schemas.microsoft.com/office/drawing/2014/main" id="{2D87CC23-F9D0-D144-98EB-E85FA3E7986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30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56" name="Group 17">
            <a:extLst>
              <a:ext uri="{FF2B5EF4-FFF2-40B4-BE49-F238E27FC236}">
                <a16:creationId xmlns:a16="http://schemas.microsoft.com/office/drawing/2014/main" id="{E18C53CA-F032-9843-902D-6B8B1ADDFF6F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1676400"/>
            <a:ext cx="304800" cy="914400"/>
            <a:chOff x="384" y="960"/>
            <a:chExt cx="192" cy="576"/>
          </a:xfrm>
        </p:grpSpPr>
        <p:sp>
          <p:nvSpPr>
            <p:cNvPr id="35901" name="Rectangle 18">
              <a:extLst>
                <a:ext uri="{FF2B5EF4-FFF2-40B4-BE49-F238E27FC236}">
                  <a16:creationId xmlns:a16="http://schemas.microsoft.com/office/drawing/2014/main" id="{4D42E7FC-5BEE-814D-87B8-367D828EE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5902" name="Freeform 19">
              <a:extLst>
                <a:ext uri="{FF2B5EF4-FFF2-40B4-BE49-F238E27FC236}">
                  <a16:creationId xmlns:a16="http://schemas.microsoft.com/office/drawing/2014/main" id="{C1386D65-3C70-CF4C-83F3-32B2AD2C4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57" name="Line 20">
            <a:extLst>
              <a:ext uri="{FF2B5EF4-FFF2-40B4-BE49-F238E27FC236}">
                <a16:creationId xmlns:a16="http://schemas.microsoft.com/office/drawing/2014/main" id="{DFE8C424-C078-3645-B277-506C35A3FA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8" name="Line 21">
            <a:extLst>
              <a:ext uri="{FF2B5EF4-FFF2-40B4-BE49-F238E27FC236}">
                <a16:creationId xmlns:a16="http://schemas.microsoft.com/office/drawing/2014/main" id="{E8144A05-8546-7A41-92D4-7F1591792F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59" name="Group 22">
            <a:extLst>
              <a:ext uri="{FF2B5EF4-FFF2-40B4-BE49-F238E27FC236}">
                <a16:creationId xmlns:a16="http://schemas.microsoft.com/office/drawing/2014/main" id="{02D63210-D473-6646-8146-F91A9F05699B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3276600"/>
            <a:ext cx="914400" cy="914400"/>
            <a:chOff x="96" y="1968"/>
            <a:chExt cx="576" cy="576"/>
          </a:xfrm>
        </p:grpSpPr>
        <p:grpSp>
          <p:nvGrpSpPr>
            <p:cNvPr id="35896" name="Group 23">
              <a:extLst>
                <a:ext uri="{FF2B5EF4-FFF2-40B4-BE49-F238E27FC236}">
                  <a16:creationId xmlns:a16="http://schemas.microsoft.com/office/drawing/2014/main" id="{810004FB-9564-134B-8EDD-C939F8D00E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99" name="Rectangle 24">
                <a:extLst>
                  <a:ext uri="{FF2B5EF4-FFF2-40B4-BE49-F238E27FC236}">
                    <a16:creationId xmlns:a16="http://schemas.microsoft.com/office/drawing/2014/main" id="{D545C7CD-132D-5244-9A1E-8E3D57261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900" name="Freeform 25">
                <a:extLst>
                  <a:ext uri="{FF2B5EF4-FFF2-40B4-BE49-F238E27FC236}">
                    <a16:creationId xmlns:a16="http://schemas.microsoft.com/office/drawing/2014/main" id="{53D55BBC-C59D-B64E-8D97-2D7D666DF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97" name="Line 26">
              <a:extLst>
                <a:ext uri="{FF2B5EF4-FFF2-40B4-BE49-F238E27FC236}">
                  <a16:creationId xmlns:a16="http://schemas.microsoft.com/office/drawing/2014/main" id="{0395E2C2-068F-104F-B453-D4C74B276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8" name="Line 27">
              <a:extLst>
                <a:ext uri="{FF2B5EF4-FFF2-40B4-BE49-F238E27FC236}">
                  <a16:creationId xmlns:a16="http://schemas.microsoft.com/office/drawing/2014/main" id="{3E2EF677-D470-1840-9853-AE84C345FF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0" name="Group 28">
            <a:extLst>
              <a:ext uri="{FF2B5EF4-FFF2-40B4-BE49-F238E27FC236}">
                <a16:creationId xmlns:a16="http://schemas.microsoft.com/office/drawing/2014/main" id="{A4283D4D-61FA-A044-99EB-A6B75BECADBE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3276600"/>
            <a:ext cx="914400" cy="914400"/>
            <a:chOff x="96" y="1968"/>
            <a:chExt cx="576" cy="576"/>
          </a:xfrm>
        </p:grpSpPr>
        <p:grpSp>
          <p:nvGrpSpPr>
            <p:cNvPr id="35891" name="Group 29">
              <a:extLst>
                <a:ext uri="{FF2B5EF4-FFF2-40B4-BE49-F238E27FC236}">
                  <a16:creationId xmlns:a16="http://schemas.microsoft.com/office/drawing/2014/main" id="{67AD459A-1915-A543-A794-18291F80E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94" name="Rectangle 30">
                <a:extLst>
                  <a:ext uri="{FF2B5EF4-FFF2-40B4-BE49-F238E27FC236}">
                    <a16:creationId xmlns:a16="http://schemas.microsoft.com/office/drawing/2014/main" id="{5E38C599-EBC8-A349-BF77-10472D8CC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95" name="Freeform 31">
                <a:extLst>
                  <a:ext uri="{FF2B5EF4-FFF2-40B4-BE49-F238E27FC236}">
                    <a16:creationId xmlns:a16="http://schemas.microsoft.com/office/drawing/2014/main" id="{71C3A122-54B8-6B45-AD25-5A4508E66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92" name="Line 32">
              <a:extLst>
                <a:ext uri="{FF2B5EF4-FFF2-40B4-BE49-F238E27FC236}">
                  <a16:creationId xmlns:a16="http://schemas.microsoft.com/office/drawing/2014/main" id="{55D4EF65-A7CF-6A48-8F3C-3176A8F0C9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93" name="Line 33">
              <a:extLst>
                <a:ext uri="{FF2B5EF4-FFF2-40B4-BE49-F238E27FC236}">
                  <a16:creationId xmlns:a16="http://schemas.microsoft.com/office/drawing/2014/main" id="{31E8A88E-2918-D846-B03D-BDFF74A9F6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1" name="Group 34">
            <a:extLst>
              <a:ext uri="{FF2B5EF4-FFF2-40B4-BE49-F238E27FC236}">
                <a16:creationId xmlns:a16="http://schemas.microsoft.com/office/drawing/2014/main" id="{1A084F32-4A1B-7849-B3E6-6C41369EAAF2}"/>
              </a:ext>
            </a:extLst>
          </p:cNvPr>
          <p:cNvGrpSpPr>
            <a:grpSpLocks/>
          </p:cNvGrpSpPr>
          <p:nvPr/>
        </p:nvGrpSpPr>
        <p:grpSpPr bwMode="auto">
          <a:xfrm>
            <a:off x="5562600" y="3276600"/>
            <a:ext cx="914400" cy="914400"/>
            <a:chOff x="96" y="1968"/>
            <a:chExt cx="576" cy="576"/>
          </a:xfrm>
        </p:grpSpPr>
        <p:grpSp>
          <p:nvGrpSpPr>
            <p:cNvPr id="35886" name="Group 35">
              <a:extLst>
                <a:ext uri="{FF2B5EF4-FFF2-40B4-BE49-F238E27FC236}">
                  <a16:creationId xmlns:a16="http://schemas.microsoft.com/office/drawing/2014/main" id="{34E14C30-2AEE-264C-A427-6236D68CB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89" name="Rectangle 36">
                <a:extLst>
                  <a:ext uri="{FF2B5EF4-FFF2-40B4-BE49-F238E27FC236}">
                    <a16:creationId xmlns:a16="http://schemas.microsoft.com/office/drawing/2014/main" id="{34533BEE-E0A0-6747-83C5-1159F52BC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90" name="Freeform 37">
                <a:extLst>
                  <a:ext uri="{FF2B5EF4-FFF2-40B4-BE49-F238E27FC236}">
                    <a16:creationId xmlns:a16="http://schemas.microsoft.com/office/drawing/2014/main" id="{96C1C291-3A77-474C-B9F7-7549840D1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87" name="Line 38">
              <a:extLst>
                <a:ext uri="{FF2B5EF4-FFF2-40B4-BE49-F238E27FC236}">
                  <a16:creationId xmlns:a16="http://schemas.microsoft.com/office/drawing/2014/main" id="{AEAF5229-6F1F-7148-91A1-C8C29B58D8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88" name="Line 39">
              <a:extLst>
                <a:ext uri="{FF2B5EF4-FFF2-40B4-BE49-F238E27FC236}">
                  <a16:creationId xmlns:a16="http://schemas.microsoft.com/office/drawing/2014/main" id="{E6795787-CBEE-0A4B-A8D6-7F016C231E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2" name="Group 40">
            <a:extLst>
              <a:ext uri="{FF2B5EF4-FFF2-40B4-BE49-F238E27FC236}">
                <a16:creationId xmlns:a16="http://schemas.microsoft.com/office/drawing/2014/main" id="{13E44EB0-130F-8548-B89E-61FBEBD379C3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5029200"/>
            <a:ext cx="914400" cy="914400"/>
            <a:chOff x="96" y="1968"/>
            <a:chExt cx="576" cy="576"/>
          </a:xfrm>
        </p:grpSpPr>
        <p:grpSp>
          <p:nvGrpSpPr>
            <p:cNvPr id="35881" name="Group 41">
              <a:extLst>
                <a:ext uri="{FF2B5EF4-FFF2-40B4-BE49-F238E27FC236}">
                  <a16:creationId xmlns:a16="http://schemas.microsoft.com/office/drawing/2014/main" id="{2A05524C-5A6B-894E-A7F6-3723CA8DB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84" name="Rectangle 42">
                <a:extLst>
                  <a:ext uri="{FF2B5EF4-FFF2-40B4-BE49-F238E27FC236}">
                    <a16:creationId xmlns:a16="http://schemas.microsoft.com/office/drawing/2014/main" id="{BD03A26B-E767-C24E-9F05-85B60AD2C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85" name="Freeform 43">
                <a:extLst>
                  <a:ext uri="{FF2B5EF4-FFF2-40B4-BE49-F238E27FC236}">
                    <a16:creationId xmlns:a16="http://schemas.microsoft.com/office/drawing/2014/main" id="{B665672B-FC03-C847-B6BC-27A5780DE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82" name="Line 44">
              <a:extLst>
                <a:ext uri="{FF2B5EF4-FFF2-40B4-BE49-F238E27FC236}">
                  <a16:creationId xmlns:a16="http://schemas.microsoft.com/office/drawing/2014/main" id="{9938C348-7888-454E-B3A1-3E5E4D87B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83" name="Line 45">
              <a:extLst>
                <a:ext uri="{FF2B5EF4-FFF2-40B4-BE49-F238E27FC236}">
                  <a16:creationId xmlns:a16="http://schemas.microsoft.com/office/drawing/2014/main" id="{46AE0794-D09A-3047-9DE0-F8A7CF627A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3" name="Group 46">
            <a:extLst>
              <a:ext uri="{FF2B5EF4-FFF2-40B4-BE49-F238E27FC236}">
                <a16:creationId xmlns:a16="http://schemas.microsoft.com/office/drawing/2014/main" id="{0206D022-7558-FD4E-A140-1FDAA2067212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5029200"/>
            <a:ext cx="914400" cy="914400"/>
            <a:chOff x="96" y="1968"/>
            <a:chExt cx="576" cy="576"/>
          </a:xfrm>
        </p:grpSpPr>
        <p:grpSp>
          <p:nvGrpSpPr>
            <p:cNvPr id="35876" name="Group 47">
              <a:extLst>
                <a:ext uri="{FF2B5EF4-FFF2-40B4-BE49-F238E27FC236}">
                  <a16:creationId xmlns:a16="http://schemas.microsoft.com/office/drawing/2014/main" id="{34699BC8-8887-8141-902C-7F53ADDBCC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79" name="Rectangle 48">
                <a:extLst>
                  <a:ext uri="{FF2B5EF4-FFF2-40B4-BE49-F238E27FC236}">
                    <a16:creationId xmlns:a16="http://schemas.microsoft.com/office/drawing/2014/main" id="{88FA48AE-115E-3A47-A810-79A3C4C21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80" name="Freeform 49">
                <a:extLst>
                  <a:ext uri="{FF2B5EF4-FFF2-40B4-BE49-F238E27FC236}">
                    <a16:creationId xmlns:a16="http://schemas.microsoft.com/office/drawing/2014/main" id="{440889F1-3391-1C43-99E4-D0BBCB647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77" name="Line 50">
              <a:extLst>
                <a:ext uri="{FF2B5EF4-FFF2-40B4-BE49-F238E27FC236}">
                  <a16:creationId xmlns:a16="http://schemas.microsoft.com/office/drawing/2014/main" id="{177EEFAA-D3C0-4245-BC3C-CA512C6263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8" name="Line 51">
              <a:extLst>
                <a:ext uri="{FF2B5EF4-FFF2-40B4-BE49-F238E27FC236}">
                  <a16:creationId xmlns:a16="http://schemas.microsoft.com/office/drawing/2014/main" id="{7F97D9C1-1C55-AB4A-9CFD-FBED5D6817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4" name="Group 52">
            <a:extLst>
              <a:ext uri="{FF2B5EF4-FFF2-40B4-BE49-F238E27FC236}">
                <a16:creationId xmlns:a16="http://schemas.microsoft.com/office/drawing/2014/main" id="{3E9FF007-4A48-0C4D-A44F-45B083B03B86}"/>
              </a:ext>
            </a:extLst>
          </p:cNvPr>
          <p:cNvGrpSpPr>
            <a:grpSpLocks/>
          </p:cNvGrpSpPr>
          <p:nvPr/>
        </p:nvGrpSpPr>
        <p:grpSpPr bwMode="auto">
          <a:xfrm>
            <a:off x="4495800" y="5029200"/>
            <a:ext cx="914400" cy="914400"/>
            <a:chOff x="96" y="1968"/>
            <a:chExt cx="576" cy="576"/>
          </a:xfrm>
        </p:grpSpPr>
        <p:grpSp>
          <p:nvGrpSpPr>
            <p:cNvPr id="35871" name="Group 53">
              <a:extLst>
                <a:ext uri="{FF2B5EF4-FFF2-40B4-BE49-F238E27FC236}">
                  <a16:creationId xmlns:a16="http://schemas.microsoft.com/office/drawing/2014/main" id="{0CE70BB7-83E0-0742-8FDA-879A467242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74" name="Rectangle 54">
                <a:extLst>
                  <a:ext uri="{FF2B5EF4-FFF2-40B4-BE49-F238E27FC236}">
                    <a16:creationId xmlns:a16="http://schemas.microsoft.com/office/drawing/2014/main" id="{01360503-AFFA-8141-B605-A26359D47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75" name="Freeform 55">
                <a:extLst>
                  <a:ext uri="{FF2B5EF4-FFF2-40B4-BE49-F238E27FC236}">
                    <a16:creationId xmlns:a16="http://schemas.microsoft.com/office/drawing/2014/main" id="{25F1EF28-B8C3-CA42-860A-0D51ADE54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72" name="Line 56">
              <a:extLst>
                <a:ext uri="{FF2B5EF4-FFF2-40B4-BE49-F238E27FC236}">
                  <a16:creationId xmlns:a16="http://schemas.microsoft.com/office/drawing/2014/main" id="{7B144050-0AE5-AB4A-8143-816F2686D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73" name="Line 57">
              <a:extLst>
                <a:ext uri="{FF2B5EF4-FFF2-40B4-BE49-F238E27FC236}">
                  <a16:creationId xmlns:a16="http://schemas.microsoft.com/office/drawing/2014/main" id="{ADE6FA18-8D97-534A-917E-7D5FDF65EE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5" name="Group 58">
            <a:extLst>
              <a:ext uri="{FF2B5EF4-FFF2-40B4-BE49-F238E27FC236}">
                <a16:creationId xmlns:a16="http://schemas.microsoft.com/office/drawing/2014/main" id="{4FCC8B12-242F-464D-B22A-862B8EA1EE38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5029200"/>
            <a:ext cx="914400" cy="914400"/>
            <a:chOff x="96" y="1968"/>
            <a:chExt cx="576" cy="576"/>
          </a:xfrm>
        </p:grpSpPr>
        <p:grpSp>
          <p:nvGrpSpPr>
            <p:cNvPr id="35866" name="Group 59">
              <a:extLst>
                <a:ext uri="{FF2B5EF4-FFF2-40B4-BE49-F238E27FC236}">
                  <a16:creationId xmlns:a16="http://schemas.microsoft.com/office/drawing/2014/main" id="{43C1A8D4-A03A-264D-BEE1-F05D79454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5869" name="Rectangle 60">
                <a:extLst>
                  <a:ext uri="{FF2B5EF4-FFF2-40B4-BE49-F238E27FC236}">
                    <a16:creationId xmlns:a16="http://schemas.microsoft.com/office/drawing/2014/main" id="{850BE2B9-4543-284C-8D6A-81F29F86A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70" name="Freeform 61">
                <a:extLst>
                  <a:ext uri="{FF2B5EF4-FFF2-40B4-BE49-F238E27FC236}">
                    <a16:creationId xmlns:a16="http://schemas.microsoft.com/office/drawing/2014/main" id="{D32AED9D-D4B2-1F45-86BD-D00E75813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5867" name="Line 62">
              <a:extLst>
                <a:ext uri="{FF2B5EF4-FFF2-40B4-BE49-F238E27FC236}">
                  <a16:creationId xmlns:a16="http://schemas.microsoft.com/office/drawing/2014/main" id="{65185052-3F72-C541-83C8-0B3EB9E354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68" name="Line 63">
              <a:extLst>
                <a:ext uri="{FF2B5EF4-FFF2-40B4-BE49-F238E27FC236}">
                  <a16:creationId xmlns:a16="http://schemas.microsoft.com/office/drawing/2014/main" id="{5F649AC5-9E08-FD48-9AEB-65922D6BCE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FF769EF2-B9DE-6047-82CF-FDD540BAED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More Realistic Pipeline: Throughput</a:t>
            </a:r>
          </a:p>
        </p:txBody>
      </p:sp>
      <p:sp>
        <p:nvSpPr>
          <p:cNvPr id="36866" name="Content Placeholder 2">
            <a:extLst>
              <a:ext uri="{FF2B5EF4-FFF2-40B4-BE49-F238E27FC236}">
                <a16:creationId xmlns:a16="http://schemas.microsoft.com/office/drawing/2014/main" id="{B9A4E430-AB79-1448-8F38-0902856802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Nonpipelined version with delay 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T </a:t>
            </a: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BW = 1/(T+S) </a:t>
            </a: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where 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 </a:t>
            </a: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= latch delay</a:t>
            </a:r>
            <a:endParaRPr lang="en-US" altLang="en-US">
              <a:solidFill>
                <a:schemeClr val="accent1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 sz="11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 sz="11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k-stage pipelined version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BW</a:t>
            </a:r>
            <a:r>
              <a:rPr lang="en-US" altLang="en-US" baseline="-25000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k-stage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1 / (T/k +S )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	BW</a:t>
            </a:r>
            <a:r>
              <a:rPr lang="en-US" altLang="en-US" baseline="-25000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max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1 / (1 gate delay + S )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FE84F646-1944-CC4A-91E6-52D37D0B8C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2AEEC1-A866-864D-974A-4A0C3DC69AE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7324C03B-4472-6A4E-A03A-5FCDE45BB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2362200"/>
            <a:ext cx="32004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T ps</a:t>
            </a:r>
          </a:p>
        </p:txBody>
      </p:sp>
      <p:grpSp>
        <p:nvGrpSpPr>
          <p:cNvPr id="36869" name="Group 4">
            <a:extLst>
              <a:ext uri="{FF2B5EF4-FFF2-40B4-BE49-F238E27FC236}">
                <a16:creationId xmlns:a16="http://schemas.microsoft.com/office/drawing/2014/main" id="{5B28BE00-6F94-DA44-8711-2BD21165DC57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362200"/>
            <a:ext cx="304800" cy="914400"/>
            <a:chOff x="384" y="960"/>
            <a:chExt cx="192" cy="576"/>
          </a:xfrm>
        </p:grpSpPr>
        <p:sp>
          <p:nvSpPr>
            <p:cNvPr id="36907" name="Rectangle 5">
              <a:extLst>
                <a:ext uri="{FF2B5EF4-FFF2-40B4-BE49-F238E27FC236}">
                  <a16:creationId xmlns:a16="http://schemas.microsoft.com/office/drawing/2014/main" id="{7FC8DACA-21F2-F749-91B0-C3035790E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908" name="Freeform 6">
              <a:extLst>
                <a:ext uri="{FF2B5EF4-FFF2-40B4-BE49-F238E27FC236}">
                  <a16:creationId xmlns:a16="http://schemas.microsoft.com/office/drawing/2014/main" id="{B5DDBDB2-3FB0-B346-A209-1DE9C41E8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870" name="Line 7">
            <a:extLst>
              <a:ext uri="{FF2B5EF4-FFF2-40B4-BE49-F238E27FC236}">
                <a16:creationId xmlns:a16="http://schemas.microsoft.com/office/drawing/2014/main" id="{134AF529-A3E2-C04C-98BF-5C967787C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819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11">
            <a:extLst>
              <a:ext uri="{FF2B5EF4-FFF2-40B4-BE49-F238E27FC236}">
                <a16:creationId xmlns:a16="http://schemas.microsoft.com/office/drawing/2014/main" id="{EE859360-41FE-7449-9C08-35F0D38E2E4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819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872" name="Group 12">
            <a:extLst>
              <a:ext uri="{FF2B5EF4-FFF2-40B4-BE49-F238E27FC236}">
                <a16:creationId xmlns:a16="http://schemas.microsoft.com/office/drawing/2014/main" id="{5E917E29-14D7-CA47-AC6A-0173C75AB526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362200"/>
            <a:ext cx="304800" cy="914400"/>
            <a:chOff x="384" y="960"/>
            <a:chExt cx="192" cy="576"/>
          </a:xfrm>
        </p:grpSpPr>
        <p:sp>
          <p:nvSpPr>
            <p:cNvPr id="36905" name="Rectangle 13">
              <a:extLst>
                <a:ext uri="{FF2B5EF4-FFF2-40B4-BE49-F238E27FC236}">
                  <a16:creationId xmlns:a16="http://schemas.microsoft.com/office/drawing/2014/main" id="{DEED9609-D3AF-7549-B62C-A3FA8EEF0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6906" name="Freeform 14">
              <a:extLst>
                <a:ext uri="{FF2B5EF4-FFF2-40B4-BE49-F238E27FC236}">
                  <a16:creationId xmlns:a16="http://schemas.microsoft.com/office/drawing/2014/main" id="{4A16D848-6CCC-5449-BD86-9C8BAD47A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873" name="Line 15">
            <a:extLst>
              <a:ext uri="{FF2B5EF4-FFF2-40B4-BE49-F238E27FC236}">
                <a16:creationId xmlns:a16="http://schemas.microsoft.com/office/drawing/2014/main" id="{0CC32C04-632F-FF4C-A508-662E5C3967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2819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6">
            <a:extLst>
              <a:ext uri="{FF2B5EF4-FFF2-40B4-BE49-F238E27FC236}">
                <a16:creationId xmlns:a16="http://schemas.microsoft.com/office/drawing/2014/main" id="{49CFB04B-18C4-6C46-AB7F-E300FDE1F4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819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9">
            <a:extLst>
              <a:ext uri="{FF2B5EF4-FFF2-40B4-BE49-F238E27FC236}">
                <a16:creationId xmlns:a16="http://schemas.microsoft.com/office/drawing/2014/main" id="{151B8215-2AF6-BF46-84C7-BE6214003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410200"/>
            <a:ext cx="10668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T/k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ps</a:t>
            </a:r>
          </a:p>
        </p:txBody>
      </p:sp>
      <p:sp>
        <p:nvSpPr>
          <p:cNvPr id="47" name="Rectangle 10">
            <a:extLst>
              <a:ext uri="{FF2B5EF4-FFF2-40B4-BE49-F238E27FC236}">
                <a16:creationId xmlns:a16="http://schemas.microsoft.com/office/drawing/2014/main" id="{9EA6ECA7-5CFF-DD4C-A5C4-840FD2CA2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410200"/>
            <a:ext cx="10668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T/k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ps</a:t>
            </a:r>
          </a:p>
        </p:txBody>
      </p:sp>
      <p:grpSp>
        <p:nvGrpSpPr>
          <p:cNvPr id="36877" name="Group 17">
            <a:extLst>
              <a:ext uri="{FF2B5EF4-FFF2-40B4-BE49-F238E27FC236}">
                <a16:creationId xmlns:a16="http://schemas.microsoft.com/office/drawing/2014/main" id="{5530A3C8-E59D-3945-84C0-ECBDE9D935F6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5410200"/>
            <a:ext cx="914400" cy="914400"/>
            <a:chOff x="96" y="1968"/>
            <a:chExt cx="576" cy="576"/>
          </a:xfrm>
        </p:grpSpPr>
        <p:grpSp>
          <p:nvGrpSpPr>
            <p:cNvPr id="36900" name="Group 18">
              <a:extLst>
                <a:ext uri="{FF2B5EF4-FFF2-40B4-BE49-F238E27FC236}">
                  <a16:creationId xmlns:a16="http://schemas.microsoft.com/office/drawing/2014/main" id="{5530657A-A295-1E4C-AD1C-5D3C75025E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52" name="Rectangle 19">
                <a:extLst>
                  <a:ext uri="{FF2B5EF4-FFF2-40B4-BE49-F238E27FC236}">
                    <a16:creationId xmlns:a16="http://schemas.microsoft.com/office/drawing/2014/main" id="{5E2FF0C3-4B26-7442-8F41-333732DA6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3" name="Freeform 20">
                <a:extLst>
                  <a:ext uri="{FF2B5EF4-FFF2-40B4-BE49-F238E27FC236}">
                    <a16:creationId xmlns:a16="http://schemas.microsoft.com/office/drawing/2014/main" id="{9F5DC555-EB6A-F24D-A49B-88CFA2F91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50" name="Line 21">
              <a:extLst>
                <a:ext uri="{FF2B5EF4-FFF2-40B4-BE49-F238E27FC236}">
                  <a16:creationId xmlns:a16="http://schemas.microsoft.com/office/drawing/2014/main" id="{558DFC5D-79EA-4141-80A0-339221BDD3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1" name="Line 22">
              <a:extLst>
                <a:ext uri="{FF2B5EF4-FFF2-40B4-BE49-F238E27FC236}">
                  <a16:creationId xmlns:a16="http://schemas.microsoft.com/office/drawing/2014/main" id="{E13F320F-1598-AC40-8B3D-D858DCAFE9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36878" name="Group 23">
            <a:extLst>
              <a:ext uri="{FF2B5EF4-FFF2-40B4-BE49-F238E27FC236}">
                <a16:creationId xmlns:a16="http://schemas.microsoft.com/office/drawing/2014/main" id="{6F1FC842-8368-834C-8B47-C5AC353B2A11}"/>
              </a:ext>
            </a:extLst>
          </p:cNvPr>
          <p:cNvGrpSpPr>
            <a:grpSpLocks/>
          </p:cNvGrpSpPr>
          <p:nvPr/>
        </p:nvGrpSpPr>
        <p:grpSpPr bwMode="auto">
          <a:xfrm>
            <a:off x="3124200" y="5410200"/>
            <a:ext cx="914400" cy="914400"/>
            <a:chOff x="96" y="1968"/>
            <a:chExt cx="576" cy="576"/>
          </a:xfrm>
        </p:grpSpPr>
        <p:grpSp>
          <p:nvGrpSpPr>
            <p:cNvPr id="36895" name="Group 24">
              <a:extLst>
                <a:ext uri="{FF2B5EF4-FFF2-40B4-BE49-F238E27FC236}">
                  <a16:creationId xmlns:a16="http://schemas.microsoft.com/office/drawing/2014/main" id="{95C3256E-AA0F-0B4B-BE54-DD87DF4C29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58" name="Rectangle 25">
                <a:extLst>
                  <a:ext uri="{FF2B5EF4-FFF2-40B4-BE49-F238E27FC236}">
                    <a16:creationId xmlns:a16="http://schemas.microsoft.com/office/drawing/2014/main" id="{3964D992-FBF4-FD4B-9EF4-D62F3FEC6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59" name="Freeform 26">
                <a:extLst>
                  <a:ext uri="{FF2B5EF4-FFF2-40B4-BE49-F238E27FC236}">
                    <a16:creationId xmlns:a16="http://schemas.microsoft.com/office/drawing/2014/main" id="{B2619C57-362B-4F4D-AFF3-BBA0728D4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56" name="Line 27">
              <a:extLst>
                <a:ext uri="{FF2B5EF4-FFF2-40B4-BE49-F238E27FC236}">
                  <a16:creationId xmlns:a16="http://schemas.microsoft.com/office/drawing/2014/main" id="{CA59B6BA-0FC6-0442-B1A4-BBE1779D61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7" name="Line 28">
              <a:extLst>
                <a:ext uri="{FF2B5EF4-FFF2-40B4-BE49-F238E27FC236}">
                  <a16:creationId xmlns:a16="http://schemas.microsoft.com/office/drawing/2014/main" id="{897B7F45-5A1E-044C-9B49-9DD1D3C7D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0" name="Line 29">
            <a:extLst>
              <a:ext uri="{FF2B5EF4-FFF2-40B4-BE49-F238E27FC236}">
                <a16:creationId xmlns:a16="http://schemas.microsoft.com/office/drawing/2014/main" id="{13A523F4-D7C8-354B-BDA6-706D5EEE97F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586740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6880" name="Group 30">
            <a:extLst>
              <a:ext uri="{FF2B5EF4-FFF2-40B4-BE49-F238E27FC236}">
                <a16:creationId xmlns:a16="http://schemas.microsoft.com/office/drawing/2014/main" id="{916F7F5E-64DF-5044-A921-169B0C6CFA51}"/>
              </a:ext>
            </a:extLst>
          </p:cNvPr>
          <p:cNvGrpSpPr>
            <a:grpSpLocks/>
          </p:cNvGrpSpPr>
          <p:nvPr/>
        </p:nvGrpSpPr>
        <p:grpSpPr bwMode="auto">
          <a:xfrm>
            <a:off x="7086600" y="5410200"/>
            <a:ext cx="914400" cy="914400"/>
            <a:chOff x="96" y="1968"/>
            <a:chExt cx="576" cy="576"/>
          </a:xfrm>
        </p:grpSpPr>
        <p:grpSp>
          <p:nvGrpSpPr>
            <p:cNvPr id="36890" name="Group 31">
              <a:extLst>
                <a:ext uri="{FF2B5EF4-FFF2-40B4-BE49-F238E27FC236}">
                  <a16:creationId xmlns:a16="http://schemas.microsoft.com/office/drawing/2014/main" id="{259C28A1-0504-3046-803A-73088DC4F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65" name="Rectangle 32">
                <a:extLst>
                  <a:ext uri="{FF2B5EF4-FFF2-40B4-BE49-F238E27FC236}">
                    <a16:creationId xmlns:a16="http://schemas.microsoft.com/office/drawing/2014/main" id="{FC95D6FA-02C2-064B-8D09-646B36676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6" name="Freeform 33">
                <a:extLst>
                  <a:ext uri="{FF2B5EF4-FFF2-40B4-BE49-F238E27FC236}">
                    <a16:creationId xmlns:a16="http://schemas.microsoft.com/office/drawing/2014/main" id="{139979C2-1B16-194F-AE77-3A58F77F4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sp>
          <p:nvSpPr>
            <p:cNvPr id="63" name="Line 34">
              <a:extLst>
                <a:ext uri="{FF2B5EF4-FFF2-40B4-BE49-F238E27FC236}">
                  <a16:creationId xmlns:a16="http://schemas.microsoft.com/office/drawing/2014/main" id="{5403DDF0-7329-2E44-807A-443070B471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4" name="Line 35">
              <a:extLst>
                <a:ext uri="{FF2B5EF4-FFF2-40B4-BE49-F238E27FC236}">
                  <a16:creationId xmlns:a16="http://schemas.microsoft.com/office/drawing/2014/main" id="{28CBB620-6AEA-AE42-86E4-79EA8670F5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7" name="Oval 36">
            <a:extLst>
              <a:ext uri="{FF2B5EF4-FFF2-40B4-BE49-F238E27FC236}">
                <a16:creationId xmlns:a16="http://schemas.microsoft.com/office/drawing/2014/main" id="{FAD0BD62-33D0-BA4C-9631-103DD37B6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" name="Oval 37">
            <a:extLst>
              <a:ext uri="{FF2B5EF4-FFF2-40B4-BE49-F238E27FC236}">
                <a16:creationId xmlns:a16="http://schemas.microsoft.com/office/drawing/2014/main" id="{44FC3366-1DCF-BC48-B9B1-772C623E0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Oval 38">
            <a:extLst>
              <a:ext uri="{FF2B5EF4-FFF2-40B4-BE49-F238E27FC236}">
                <a16:creationId xmlns:a16="http://schemas.microsoft.com/office/drawing/2014/main" id="{68E2762E-199F-DD40-BE77-1143B8513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Oval 39">
            <a:extLst>
              <a:ext uri="{FF2B5EF4-FFF2-40B4-BE49-F238E27FC236}">
                <a16:creationId xmlns:a16="http://schemas.microsoft.com/office/drawing/2014/main" id="{D094166D-AA1D-474B-94E1-0FE8170E2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Oval 40">
            <a:extLst>
              <a:ext uri="{FF2B5EF4-FFF2-40B4-BE49-F238E27FC236}">
                <a16:creationId xmlns:a16="http://schemas.microsoft.com/office/drawing/2014/main" id="{19F4C45C-C917-5A4F-9842-C126C3532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" name="Oval 41">
            <a:extLst>
              <a:ext uri="{FF2B5EF4-FFF2-40B4-BE49-F238E27FC236}">
                <a16:creationId xmlns:a16="http://schemas.microsoft.com/office/drawing/2014/main" id="{4C778F8F-418C-4C4A-90B2-B66471AD0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4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" name="Oval 42">
            <a:extLst>
              <a:ext uri="{FF2B5EF4-FFF2-40B4-BE49-F238E27FC236}">
                <a16:creationId xmlns:a16="http://schemas.microsoft.com/office/drawing/2014/main" id="{A13BF05F-5D79-4F44-8541-3D25B5D73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025" y="5819775"/>
            <a:ext cx="76200" cy="76200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88" name="Rectangle 43">
            <a:extLst>
              <a:ext uri="{FF2B5EF4-FFF2-40B4-BE49-F238E27FC236}">
                <a16:creationId xmlns:a16="http://schemas.microsoft.com/office/drawing/2014/main" id="{1AA48E80-337F-174D-BB8E-4D9343289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6525" y="6178550"/>
            <a:ext cx="1189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	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8D064-DEAE-F346-96F6-BA1840F43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7813" y="4191000"/>
            <a:ext cx="3736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Latch delay reduces throughput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(switching overhead b/w stages)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>
            <a:extLst>
              <a:ext uri="{FF2B5EF4-FFF2-40B4-BE49-F238E27FC236}">
                <a16:creationId xmlns:a16="http://schemas.microsoft.com/office/drawing/2014/main" id="{47E1ABD4-3268-7142-AB9F-2890567FE8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More Realistic Pipeline: Cost</a:t>
            </a:r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B32FA04A-2911-774D-A9FE-C55A1720F67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Nonpipelined version with combinational cost G 	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Cost = G+L </a:t>
            </a: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where 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L </a:t>
            </a: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= latch cost</a:t>
            </a:r>
            <a:endParaRPr lang="en-US" altLang="en-US">
              <a:solidFill>
                <a:schemeClr val="accent1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 sz="11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endParaRPr lang="en-US" altLang="en-US" sz="1100"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k-stage pipelined version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Cost</a:t>
            </a:r>
            <a:r>
              <a:rPr lang="en-US" altLang="en-US" baseline="-25000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k-stage</a:t>
            </a:r>
            <a:r>
              <a:rPr lang="en-US" altLang="en-US">
                <a:solidFill>
                  <a:srgbClr val="0000FF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 = G + Lk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latin typeface="Calibri" panose="020F0502020204030204" pitchFamily="34" charset="0"/>
                <a:ea typeface="ＭＳ Ｐゴシック" panose="020B0600070205080204" pitchFamily="34" charset="-128"/>
              </a:rPr>
              <a:t>	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244213DE-33B8-0044-AFED-51059AD5AF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55DF7A-FFD1-8445-8836-0F35554184C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9C7E9C24-CD91-C346-B67D-735D74D04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2362200"/>
            <a:ext cx="3200400" cy="9144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G gates</a:t>
            </a:r>
          </a:p>
        </p:txBody>
      </p:sp>
      <p:grpSp>
        <p:nvGrpSpPr>
          <p:cNvPr id="37893" name="Group 4">
            <a:extLst>
              <a:ext uri="{FF2B5EF4-FFF2-40B4-BE49-F238E27FC236}">
                <a16:creationId xmlns:a16="http://schemas.microsoft.com/office/drawing/2014/main" id="{71E416EF-BC6C-F840-A5BD-DE86462DB372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362200"/>
            <a:ext cx="304800" cy="914400"/>
            <a:chOff x="384" y="960"/>
            <a:chExt cx="192" cy="576"/>
          </a:xfrm>
        </p:grpSpPr>
        <p:sp>
          <p:nvSpPr>
            <p:cNvPr id="18" name="Rectangle 5">
              <a:extLst>
                <a:ext uri="{FF2B5EF4-FFF2-40B4-BE49-F238E27FC236}">
                  <a16:creationId xmlns:a16="http://schemas.microsoft.com/office/drawing/2014/main" id="{AB9CDD4E-B5B1-7B4E-A0DA-8312A2451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27DCB370-7D1E-8942-BD3F-A7B88A98C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0" name="Line 7">
            <a:extLst>
              <a:ext uri="{FF2B5EF4-FFF2-40B4-BE49-F238E27FC236}">
                <a16:creationId xmlns:a16="http://schemas.microsoft.com/office/drawing/2014/main" id="{08B5B86D-163F-6E45-87CD-72373CC97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81940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Line 11">
            <a:extLst>
              <a:ext uri="{FF2B5EF4-FFF2-40B4-BE49-F238E27FC236}">
                <a16:creationId xmlns:a16="http://schemas.microsoft.com/office/drawing/2014/main" id="{B5A50EFD-C70C-0E43-B261-9A26576860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81940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37896" name="Group 12">
            <a:extLst>
              <a:ext uri="{FF2B5EF4-FFF2-40B4-BE49-F238E27FC236}">
                <a16:creationId xmlns:a16="http://schemas.microsoft.com/office/drawing/2014/main" id="{D2DC077F-0418-084E-9BC6-2BF3B522D22E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2362200"/>
            <a:ext cx="304800" cy="914400"/>
            <a:chOff x="384" y="960"/>
            <a:chExt cx="192" cy="576"/>
          </a:xfrm>
        </p:grpSpPr>
        <p:sp>
          <p:nvSpPr>
            <p:cNvPr id="23" name="Rectangle 13">
              <a:extLst>
                <a:ext uri="{FF2B5EF4-FFF2-40B4-BE49-F238E27FC236}">
                  <a16:creationId xmlns:a16="http://schemas.microsoft.com/office/drawing/2014/main" id="{63A32D1D-03C3-144A-8425-74370F9C2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960"/>
              <a:ext cx="192" cy="576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AEBA43B1-22A9-FD48-B4C8-BE5AA7022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1440"/>
              <a:ext cx="96" cy="96"/>
            </a:xfrm>
            <a:custGeom>
              <a:avLst/>
              <a:gdLst>
                <a:gd name="T0" fmla="*/ 0 w 96"/>
                <a:gd name="T1" fmla="*/ 96 h 96"/>
                <a:gd name="T2" fmla="*/ 48 w 96"/>
                <a:gd name="T3" fmla="*/ 0 h 96"/>
                <a:gd name="T4" fmla="*/ 96 w 96"/>
                <a:gd name="T5" fmla="*/ 96 h 96"/>
                <a:gd name="T6" fmla="*/ 0 60000 65536"/>
                <a:gd name="T7" fmla="*/ 0 60000 65536"/>
                <a:gd name="T8" fmla="*/ 0 60000 65536"/>
                <a:gd name="T9" fmla="*/ 0 w 96"/>
                <a:gd name="T10" fmla="*/ 0 h 96"/>
                <a:gd name="T11" fmla="*/ 96 w 96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96">
                  <a:moveTo>
                    <a:pt x="0" y="96"/>
                  </a:moveTo>
                  <a:lnTo>
                    <a:pt x="48" y="0"/>
                  </a:lnTo>
                  <a:lnTo>
                    <a:pt x="96" y="96"/>
                  </a:lnTo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25" name="Line 15">
            <a:extLst>
              <a:ext uri="{FF2B5EF4-FFF2-40B4-BE49-F238E27FC236}">
                <a16:creationId xmlns:a16="http://schemas.microsoft.com/office/drawing/2014/main" id="{2A28A383-EA84-B144-BDD5-B76ABB7D50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43600" y="281940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EDF2864B-1311-7D43-98BB-A0F0EE52F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819400"/>
            <a:ext cx="30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9" name="Rectangle 9">
            <a:extLst>
              <a:ext uri="{FF2B5EF4-FFF2-40B4-BE49-F238E27FC236}">
                <a16:creationId xmlns:a16="http://schemas.microsoft.com/office/drawing/2014/main" id="{9B4BB6F5-3379-D244-878B-5013321B9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029200"/>
            <a:ext cx="10668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G/k</a:t>
            </a:r>
          </a:p>
        </p:txBody>
      </p:sp>
      <p:sp>
        <p:nvSpPr>
          <p:cNvPr id="37900" name="Rectangle 10">
            <a:extLst>
              <a:ext uri="{FF2B5EF4-FFF2-40B4-BE49-F238E27FC236}">
                <a16:creationId xmlns:a16="http://schemas.microsoft.com/office/drawing/2014/main" id="{FBEAB3AA-CCBC-F640-AC33-D94543746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5029200"/>
            <a:ext cx="1066800" cy="914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G/k</a:t>
            </a:r>
          </a:p>
        </p:txBody>
      </p:sp>
      <p:grpSp>
        <p:nvGrpSpPr>
          <p:cNvPr id="37901" name="Group 17">
            <a:extLst>
              <a:ext uri="{FF2B5EF4-FFF2-40B4-BE49-F238E27FC236}">
                <a16:creationId xmlns:a16="http://schemas.microsoft.com/office/drawing/2014/main" id="{B2220FEA-A0BA-FF4D-B22A-8A07FEC7BCF3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5029200"/>
            <a:ext cx="914400" cy="914400"/>
            <a:chOff x="96" y="1968"/>
            <a:chExt cx="576" cy="576"/>
          </a:xfrm>
        </p:grpSpPr>
        <p:grpSp>
          <p:nvGrpSpPr>
            <p:cNvPr id="37923" name="Group 18">
              <a:extLst>
                <a:ext uri="{FF2B5EF4-FFF2-40B4-BE49-F238E27FC236}">
                  <a16:creationId xmlns:a16="http://schemas.microsoft.com/office/drawing/2014/main" id="{C9DAD9DA-5B02-074D-82A7-DD49548B73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7926" name="Rectangle 19">
                <a:extLst>
                  <a:ext uri="{FF2B5EF4-FFF2-40B4-BE49-F238E27FC236}">
                    <a16:creationId xmlns:a16="http://schemas.microsoft.com/office/drawing/2014/main" id="{EA2AEED4-07D8-3E4D-97EA-AB7A65D0D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927" name="Freeform 20">
                <a:extLst>
                  <a:ext uri="{FF2B5EF4-FFF2-40B4-BE49-F238E27FC236}">
                    <a16:creationId xmlns:a16="http://schemas.microsoft.com/office/drawing/2014/main" id="{CB264708-C5B4-BC4E-91A9-EC81CED5C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24" name="Line 21">
              <a:extLst>
                <a:ext uri="{FF2B5EF4-FFF2-40B4-BE49-F238E27FC236}">
                  <a16:creationId xmlns:a16="http://schemas.microsoft.com/office/drawing/2014/main" id="{888C2B8F-153A-EF45-9279-CEF6EA348C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5" name="Line 22">
              <a:extLst>
                <a:ext uri="{FF2B5EF4-FFF2-40B4-BE49-F238E27FC236}">
                  <a16:creationId xmlns:a16="http://schemas.microsoft.com/office/drawing/2014/main" id="{8C95C2CE-D290-3F43-8992-9A60F5B258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02" name="Group 23">
            <a:extLst>
              <a:ext uri="{FF2B5EF4-FFF2-40B4-BE49-F238E27FC236}">
                <a16:creationId xmlns:a16="http://schemas.microsoft.com/office/drawing/2014/main" id="{375AACFE-10B2-2445-AA37-3D6B317BEEFD}"/>
              </a:ext>
            </a:extLst>
          </p:cNvPr>
          <p:cNvGrpSpPr>
            <a:grpSpLocks/>
          </p:cNvGrpSpPr>
          <p:nvPr/>
        </p:nvGrpSpPr>
        <p:grpSpPr bwMode="auto">
          <a:xfrm>
            <a:off x="3124200" y="5029200"/>
            <a:ext cx="914400" cy="914400"/>
            <a:chOff x="96" y="1968"/>
            <a:chExt cx="576" cy="576"/>
          </a:xfrm>
        </p:grpSpPr>
        <p:grpSp>
          <p:nvGrpSpPr>
            <p:cNvPr id="37918" name="Group 24">
              <a:extLst>
                <a:ext uri="{FF2B5EF4-FFF2-40B4-BE49-F238E27FC236}">
                  <a16:creationId xmlns:a16="http://schemas.microsoft.com/office/drawing/2014/main" id="{2E8DD5B1-05AB-3D4E-BCD0-302A8DF2F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7921" name="Rectangle 25">
                <a:extLst>
                  <a:ext uri="{FF2B5EF4-FFF2-40B4-BE49-F238E27FC236}">
                    <a16:creationId xmlns:a16="http://schemas.microsoft.com/office/drawing/2014/main" id="{CA7DE671-7FAC-E64B-BD94-FCAED8C12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922" name="Freeform 26">
                <a:extLst>
                  <a:ext uri="{FF2B5EF4-FFF2-40B4-BE49-F238E27FC236}">
                    <a16:creationId xmlns:a16="http://schemas.microsoft.com/office/drawing/2014/main" id="{1FECF7D9-C704-E444-9697-B8B015A39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19" name="Line 27">
              <a:extLst>
                <a:ext uri="{FF2B5EF4-FFF2-40B4-BE49-F238E27FC236}">
                  <a16:creationId xmlns:a16="http://schemas.microsoft.com/office/drawing/2014/main" id="{C03540F8-4E90-F24C-8AC4-5940A4C79B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0" name="Line 28">
              <a:extLst>
                <a:ext uri="{FF2B5EF4-FFF2-40B4-BE49-F238E27FC236}">
                  <a16:creationId xmlns:a16="http://schemas.microsoft.com/office/drawing/2014/main" id="{061781D4-5C2E-DB4B-8697-11A7F4F47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Line 29">
            <a:extLst>
              <a:ext uri="{FF2B5EF4-FFF2-40B4-BE49-F238E27FC236}">
                <a16:creationId xmlns:a16="http://schemas.microsoft.com/office/drawing/2014/main" id="{F1783166-5812-E745-956C-E6A78817487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15000" y="5486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30">
            <a:extLst>
              <a:ext uri="{FF2B5EF4-FFF2-40B4-BE49-F238E27FC236}">
                <a16:creationId xmlns:a16="http://schemas.microsoft.com/office/drawing/2014/main" id="{31C01B26-C085-C845-8CCE-3C868505AD59}"/>
              </a:ext>
            </a:extLst>
          </p:cNvPr>
          <p:cNvGrpSpPr>
            <a:grpSpLocks/>
          </p:cNvGrpSpPr>
          <p:nvPr/>
        </p:nvGrpSpPr>
        <p:grpSpPr bwMode="auto">
          <a:xfrm>
            <a:off x="7086600" y="5029200"/>
            <a:ext cx="914400" cy="914400"/>
            <a:chOff x="96" y="1968"/>
            <a:chExt cx="576" cy="576"/>
          </a:xfrm>
        </p:grpSpPr>
        <p:grpSp>
          <p:nvGrpSpPr>
            <p:cNvPr id="37913" name="Group 31">
              <a:extLst>
                <a:ext uri="{FF2B5EF4-FFF2-40B4-BE49-F238E27FC236}">
                  <a16:creationId xmlns:a16="http://schemas.microsoft.com/office/drawing/2014/main" id="{1710207C-C1E9-7647-A7D3-71F0924E25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968"/>
              <a:ext cx="192" cy="576"/>
              <a:chOff x="384" y="960"/>
              <a:chExt cx="192" cy="576"/>
            </a:xfrm>
          </p:grpSpPr>
          <p:sp>
            <p:nvSpPr>
              <p:cNvPr id="37916" name="Rectangle 32">
                <a:extLst>
                  <a:ext uri="{FF2B5EF4-FFF2-40B4-BE49-F238E27FC236}">
                    <a16:creationId xmlns:a16="http://schemas.microsoft.com/office/drawing/2014/main" id="{D82CFDBD-F89E-4040-9650-FA3AC0B41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917" name="Freeform 33">
                <a:extLst>
                  <a:ext uri="{FF2B5EF4-FFF2-40B4-BE49-F238E27FC236}">
                    <a16:creationId xmlns:a16="http://schemas.microsoft.com/office/drawing/2014/main" id="{FFD206FC-2FCE-BB49-A4FB-A425BBB2B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914" name="Line 34">
              <a:extLst>
                <a:ext uri="{FF2B5EF4-FFF2-40B4-BE49-F238E27FC236}">
                  <a16:creationId xmlns:a16="http://schemas.microsoft.com/office/drawing/2014/main" id="{403461F3-0F80-D741-B287-178C3A42E5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5" name="Line 35">
              <a:extLst>
                <a:ext uri="{FF2B5EF4-FFF2-40B4-BE49-F238E27FC236}">
                  <a16:creationId xmlns:a16="http://schemas.microsoft.com/office/drawing/2014/main" id="{090F25B2-D4D3-B94A-A41D-7F500397D6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" y="225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5" name="Oval 36">
            <a:extLst>
              <a:ext uri="{FF2B5EF4-FFF2-40B4-BE49-F238E27FC236}">
                <a16:creationId xmlns:a16="http://schemas.microsoft.com/office/drawing/2014/main" id="{6E5CBD3E-1568-F14B-A7AA-C5770718F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24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06" name="Oval 37">
            <a:extLst>
              <a:ext uri="{FF2B5EF4-FFF2-40B4-BE49-F238E27FC236}">
                <a16:creationId xmlns:a16="http://schemas.microsoft.com/office/drawing/2014/main" id="{3389B9A3-1A9D-0D47-BED0-D3D7DA196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10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07" name="Oval 38">
            <a:extLst>
              <a:ext uri="{FF2B5EF4-FFF2-40B4-BE49-F238E27FC236}">
                <a16:creationId xmlns:a16="http://schemas.microsoft.com/office/drawing/2014/main" id="{87E0406D-9ED4-1A4C-827E-3C71EDF4DE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08" name="Oval 39">
            <a:extLst>
              <a:ext uri="{FF2B5EF4-FFF2-40B4-BE49-F238E27FC236}">
                <a16:creationId xmlns:a16="http://schemas.microsoft.com/office/drawing/2014/main" id="{C4BD81D6-6A15-C041-91C2-029B54932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82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09" name="Oval 40">
            <a:extLst>
              <a:ext uri="{FF2B5EF4-FFF2-40B4-BE49-F238E27FC236}">
                <a16:creationId xmlns:a16="http://schemas.microsoft.com/office/drawing/2014/main" id="{3D466332-68AE-A746-BD4E-E665C42E3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10" name="Oval 41">
            <a:extLst>
              <a:ext uri="{FF2B5EF4-FFF2-40B4-BE49-F238E27FC236}">
                <a16:creationId xmlns:a16="http://schemas.microsoft.com/office/drawing/2014/main" id="{DF79A5C2-2CFA-6044-B9CB-23EE72BFA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54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11" name="Oval 42">
            <a:extLst>
              <a:ext uri="{FF2B5EF4-FFF2-40B4-BE49-F238E27FC236}">
                <a16:creationId xmlns:a16="http://schemas.microsoft.com/office/drawing/2014/main" id="{552868E5-4F29-D344-BEEC-07FCCF9EF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4025" y="5438775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3C9DD8-15DE-6B40-A2AB-3FDB92463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049713"/>
            <a:ext cx="3687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Latches increase hardware cost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4">
            <a:extLst>
              <a:ext uri="{FF2B5EF4-FFF2-40B4-BE49-F238E27FC236}">
                <a16:creationId xmlns:a16="http://schemas.microsoft.com/office/drawing/2014/main" id="{3C1FF7D1-1644-2944-9F51-2D27696794F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Pipelining Instruction Processing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38914" name="Subtitle 5">
            <a:extLst>
              <a:ext uri="{FF2B5EF4-FFF2-40B4-BE49-F238E27FC236}">
                <a16:creationId xmlns:a16="http://schemas.microsoft.com/office/drawing/2014/main" id="{0A8438A1-BFD8-5943-869E-7DA046B09F2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01B670FB-CC9E-B542-A24E-CFD7B6247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8E53749-508C-A74E-873E-64BEEC68ABDE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BCA4F7DE-56DD-B04C-82AB-2BD12326C1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Remember: The Instruction Processing Cycle</a:t>
            </a:r>
          </a:p>
        </p:txBody>
      </p:sp>
      <p:sp>
        <p:nvSpPr>
          <p:cNvPr id="39938" name="Content Placeholder 2">
            <a:extLst>
              <a:ext uri="{FF2B5EF4-FFF2-40B4-BE49-F238E27FC236}">
                <a16:creationId xmlns:a16="http://schemas.microsoft.com/office/drawing/2014/main" id="{F5C17468-4CEC-C34C-9483-8204A3E25D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0" y="2216150"/>
            <a:ext cx="3352800" cy="2965450"/>
          </a:xfrm>
        </p:spPr>
        <p:txBody>
          <a:bodyPr/>
          <a:lstStyle/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Fetch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Decode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Evaluate Address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Fetch Operands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Execute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Store Result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4A9C3867-272A-AC45-9D64-46766C1E6B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0BE27BC-AC83-2445-BC80-7F5D7DE1D9B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9940" name="Freeform 5">
            <a:extLst>
              <a:ext uri="{FF2B5EF4-FFF2-40B4-BE49-F238E27FC236}">
                <a16:creationId xmlns:a16="http://schemas.microsoft.com/office/drawing/2014/main" id="{257E0D6C-3AA7-7A4C-9338-A18B1F3059E4}"/>
              </a:ext>
            </a:extLst>
          </p:cNvPr>
          <p:cNvSpPr>
            <a:spLocks/>
          </p:cNvSpPr>
          <p:nvPr/>
        </p:nvSpPr>
        <p:spPr bwMode="auto">
          <a:xfrm>
            <a:off x="3860800" y="1768475"/>
            <a:ext cx="423863" cy="3487738"/>
          </a:xfrm>
          <a:custGeom>
            <a:avLst/>
            <a:gdLst>
              <a:gd name="T0" fmla="*/ 422750 w 423916"/>
              <a:gd name="T1" fmla="*/ 2982815 h 3486760"/>
              <a:gd name="T2" fmla="*/ 553 w 423916"/>
              <a:gd name="T3" fmla="*/ 1273 h 3486760"/>
              <a:gd name="T4" fmla="*/ 333188 w 423916"/>
              <a:gd name="T5" fmla="*/ 3292584 h 3486760"/>
              <a:gd name="T6" fmla="*/ 333188 w 423916"/>
              <a:gd name="T7" fmla="*/ 3202235 h 3486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3916" h="3486760">
                <a:moveTo>
                  <a:pt x="423916" y="2964468"/>
                </a:moveTo>
                <a:cubicBezTo>
                  <a:pt x="219718" y="1457215"/>
                  <a:pt x="15520" y="-50038"/>
                  <a:pt x="553" y="1273"/>
                </a:cubicBezTo>
                <a:cubicBezTo>
                  <a:pt x="-14414" y="52584"/>
                  <a:pt x="278519" y="2742121"/>
                  <a:pt x="334112" y="3272332"/>
                </a:cubicBezTo>
                <a:cubicBezTo>
                  <a:pt x="389705" y="3802543"/>
                  <a:pt x="334112" y="3182539"/>
                  <a:pt x="334112" y="318253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1" name="Freeform 1">
            <a:extLst>
              <a:ext uri="{FF2B5EF4-FFF2-40B4-BE49-F238E27FC236}">
                <a16:creationId xmlns:a16="http://schemas.microsoft.com/office/drawing/2014/main" id="{6C5D07D1-5E45-FE41-979A-9524F051B6E5}"/>
              </a:ext>
            </a:extLst>
          </p:cNvPr>
          <p:cNvSpPr>
            <a:spLocks/>
          </p:cNvSpPr>
          <p:nvPr/>
        </p:nvSpPr>
        <p:spPr bwMode="auto">
          <a:xfrm>
            <a:off x="1865313" y="4645025"/>
            <a:ext cx="2863850" cy="1147763"/>
          </a:xfrm>
          <a:custGeom>
            <a:avLst/>
            <a:gdLst>
              <a:gd name="T0" fmla="*/ 2863291 w 2863878"/>
              <a:gd name="T1" fmla="*/ 630812 h 1147614"/>
              <a:gd name="T2" fmla="*/ 2837374 w 2863878"/>
              <a:gd name="T3" fmla="*/ 721766 h 1147614"/>
              <a:gd name="T4" fmla="*/ 2811478 w 2863878"/>
              <a:gd name="T5" fmla="*/ 825707 h 1147614"/>
              <a:gd name="T6" fmla="*/ 2798519 w 2863878"/>
              <a:gd name="T7" fmla="*/ 864686 h 1147614"/>
              <a:gd name="T8" fmla="*/ 2772601 w 2863878"/>
              <a:gd name="T9" fmla="*/ 903665 h 1147614"/>
              <a:gd name="T10" fmla="*/ 2681911 w 2863878"/>
              <a:gd name="T11" fmla="*/ 955643 h 1147614"/>
              <a:gd name="T12" fmla="*/ 2604180 w 2863878"/>
              <a:gd name="T13" fmla="*/ 1007620 h 1147614"/>
              <a:gd name="T14" fmla="*/ 2565304 w 2863878"/>
              <a:gd name="T15" fmla="*/ 1033601 h 1147614"/>
              <a:gd name="T16" fmla="*/ 2539386 w 2863878"/>
              <a:gd name="T17" fmla="*/ 1059583 h 1147614"/>
              <a:gd name="T18" fmla="*/ 2500531 w 2863878"/>
              <a:gd name="T19" fmla="*/ 1072580 h 1147614"/>
              <a:gd name="T20" fmla="*/ 2358006 w 2863878"/>
              <a:gd name="T21" fmla="*/ 1098566 h 1147614"/>
              <a:gd name="T22" fmla="*/ 2241399 w 2863878"/>
              <a:gd name="T23" fmla="*/ 1137548 h 1147614"/>
              <a:gd name="T24" fmla="*/ 2060019 w 2863878"/>
              <a:gd name="T25" fmla="*/ 1150538 h 1147614"/>
              <a:gd name="T26" fmla="*/ 893963 w 2863878"/>
              <a:gd name="T27" fmla="*/ 1111559 h 1147614"/>
              <a:gd name="T28" fmla="*/ 829191 w 2863878"/>
              <a:gd name="T29" fmla="*/ 1085580 h 1147614"/>
              <a:gd name="T30" fmla="*/ 751459 w 2863878"/>
              <a:gd name="T31" fmla="*/ 1033601 h 1147614"/>
              <a:gd name="T32" fmla="*/ 673707 w 2863878"/>
              <a:gd name="T33" fmla="*/ 851691 h 1147614"/>
              <a:gd name="T34" fmla="*/ 479368 w 2863878"/>
              <a:gd name="T35" fmla="*/ 487876 h 1147614"/>
              <a:gd name="T36" fmla="*/ 297988 w 2863878"/>
              <a:gd name="T37" fmla="*/ 124066 h 1147614"/>
              <a:gd name="T38" fmla="*/ 233215 w 2863878"/>
              <a:gd name="T39" fmla="*/ 7129 h 1147614"/>
              <a:gd name="T40" fmla="*/ 297988 w 2863878"/>
              <a:gd name="T41" fmla="*/ 33108 h 1147614"/>
              <a:gd name="T42" fmla="*/ 375719 w 2863878"/>
              <a:gd name="T43" fmla="*/ 124066 h 1147614"/>
              <a:gd name="T44" fmla="*/ 194339 w 2863878"/>
              <a:gd name="T45" fmla="*/ 409918 h 1147614"/>
              <a:gd name="T46" fmla="*/ 0 w 2863878"/>
              <a:gd name="T47" fmla="*/ 435909 h 114761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863878" h="1147614">
                <a:moveTo>
                  <a:pt x="2863878" y="629090"/>
                </a:moveTo>
                <a:cubicBezTo>
                  <a:pt x="2855239" y="659325"/>
                  <a:pt x="2846064" y="689413"/>
                  <a:pt x="2837961" y="719796"/>
                </a:cubicBezTo>
                <a:cubicBezTo>
                  <a:pt x="2828783" y="754211"/>
                  <a:pt x="2823308" y="789670"/>
                  <a:pt x="2812044" y="823460"/>
                </a:cubicBezTo>
                <a:cubicBezTo>
                  <a:pt x="2807724" y="836418"/>
                  <a:pt x="2805194" y="850117"/>
                  <a:pt x="2799085" y="862334"/>
                </a:cubicBezTo>
                <a:cubicBezTo>
                  <a:pt x="2792120" y="876264"/>
                  <a:pt x="2784180" y="890196"/>
                  <a:pt x="2773167" y="901208"/>
                </a:cubicBezTo>
                <a:cubicBezTo>
                  <a:pt x="2750750" y="923623"/>
                  <a:pt x="2707869" y="937792"/>
                  <a:pt x="2682456" y="953039"/>
                </a:cubicBezTo>
                <a:cubicBezTo>
                  <a:pt x="2655746" y="969064"/>
                  <a:pt x="2630621" y="987594"/>
                  <a:pt x="2604704" y="1004871"/>
                </a:cubicBezTo>
                <a:cubicBezTo>
                  <a:pt x="2591745" y="1013510"/>
                  <a:pt x="2576841" y="1019775"/>
                  <a:pt x="2565828" y="1030787"/>
                </a:cubicBezTo>
                <a:cubicBezTo>
                  <a:pt x="2557189" y="1039426"/>
                  <a:pt x="2550386" y="1050417"/>
                  <a:pt x="2539910" y="1056703"/>
                </a:cubicBezTo>
                <a:cubicBezTo>
                  <a:pt x="2528197" y="1063730"/>
                  <a:pt x="2514286" y="1066348"/>
                  <a:pt x="2501034" y="1069661"/>
                </a:cubicBezTo>
                <a:cubicBezTo>
                  <a:pt x="2464809" y="1078717"/>
                  <a:pt x="2393151" y="1089800"/>
                  <a:pt x="2358488" y="1095577"/>
                </a:cubicBezTo>
                <a:cubicBezTo>
                  <a:pt x="2319612" y="1108535"/>
                  <a:pt x="2282233" y="1127430"/>
                  <a:pt x="2241860" y="1134451"/>
                </a:cubicBezTo>
                <a:cubicBezTo>
                  <a:pt x="2182128" y="1144839"/>
                  <a:pt x="2121055" y="1148575"/>
                  <a:pt x="2060438" y="1147409"/>
                </a:cubicBezTo>
                <a:cubicBezTo>
                  <a:pt x="1671532" y="1139930"/>
                  <a:pt x="1282914" y="1121493"/>
                  <a:pt x="894152" y="1108535"/>
                </a:cubicBezTo>
                <a:cubicBezTo>
                  <a:pt x="872554" y="1099896"/>
                  <a:pt x="849780" y="1093757"/>
                  <a:pt x="829359" y="1082619"/>
                </a:cubicBezTo>
                <a:cubicBezTo>
                  <a:pt x="802013" y="1067704"/>
                  <a:pt x="751606" y="1030787"/>
                  <a:pt x="751606" y="1030787"/>
                </a:cubicBezTo>
                <a:cubicBezTo>
                  <a:pt x="668400" y="919851"/>
                  <a:pt x="755002" y="1047726"/>
                  <a:pt x="673854" y="849376"/>
                </a:cubicBezTo>
                <a:cubicBezTo>
                  <a:pt x="628342" y="738129"/>
                  <a:pt x="531878" y="586800"/>
                  <a:pt x="479473" y="486553"/>
                </a:cubicBezTo>
                <a:cubicBezTo>
                  <a:pt x="416830" y="366721"/>
                  <a:pt x="359822" y="244014"/>
                  <a:pt x="298051" y="123730"/>
                </a:cubicBezTo>
                <a:cubicBezTo>
                  <a:pt x="277736" y="84171"/>
                  <a:pt x="233257" y="51579"/>
                  <a:pt x="233257" y="7108"/>
                </a:cubicBezTo>
                <a:cubicBezTo>
                  <a:pt x="233257" y="-16154"/>
                  <a:pt x="276453" y="24385"/>
                  <a:pt x="298051" y="33024"/>
                </a:cubicBezTo>
                <a:cubicBezTo>
                  <a:pt x="308470" y="43443"/>
                  <a:pt x="377465" y="108769"/>
                  <a:pt x="375803" y="123730"/>
                </a:cubicBezTo>
                <a:cubicBezTo>
                  <a:pt x="364135" y="228737"/>
                  <a:pt x="301799" y="364050"/>
                  <a:pt x="194381" y="408805"/>
                </a:cubicBezTo>
                <a:cubicBezTo>
                  <a:pt x="134042" y="433945"/>
                  <a:pt x="0" y="434721"/>
                  <a:pt x="0" y="434721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2" name="Freeform 2">
            <a:extLst>
              <a:ext uri="{FF2B5EF4-FFF2-40B4-BE49-F238E27FC236}">
                <a16:creationId xmlns:a16="http://schemas.microsoft.com/office/drawing/2014/main" id="{D0F8EFFD-3291-8249-BC9D-FCF73AAAE4AF}"/>
              </a:ext>
            </a:extLst>
          </p:cNvPr>
          <p:cNvSpPr>
            <a:spLocks/>
          </p:cNvSpPr>
          <p:nvPr/>
        </p:nvSpPr>
        <p:spPr bwMode="auto">
          <a:xfrm>
            <a:off x="622300" y="4081463"/>
            <a:ext cx="3395663" cy="1341437"/>
          </a:xfrm>
          <a:custGeom>
            <a:avLst/>
            <a:gdLst>
              <a:gd name="T0" fmla="*/ 3405217 w 3395186"/>
              <a:gd name="T1" fmla="*/ 918209 h 1341563"/>
              <a:gd name="T2" fmla="*/ 2716377 w 3395186"/>
              <a:gd name="T3" fmla="*/ 1319108 h 1341563"/>
              <a:gd name="T4" fmla="*/ 2716377 w 3395186"/>
              <a:gd name="T5" fmla="*/ 1267381 h 1341563"/>
              <a:gd name="T6" fmla="*/ 2261480 w 3395186"/>
              <a:gd name="T7" fmla="*/ 1176844 h 1341563"/>
              <a:gd name="T8" fmla="*/ 1936556 w 3395186"/>
              <a:gd name="T9" fmla="*/ 1125117 h 1341563"/>
              <a:gd name="T10" fmla="*/ 0 w 3395186"/>
              <a:gd name="T11" fmla="*/ 0 h 13415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395186" h="1341563">
                <a:moveTo>
                  <a:pt x="3395186" y="920015"/>
                </a:moveTo>
                <a:cubicBezTo>
                  <a:pt x="3109014" y="1091708"/>
                  <a:pt x="2822842" y="1263401"/>
                  <a:pt x="2708373" y="1321712"/>
                </a:cubicBezTo>
                <a:cubicBezTo>
                  <a:pt x="2593904" y="1380023"/>
                  <a:pt x="2783965" y="1293636"/>
                  <a:pt x="2708373" y="1269880"/>
                </a:cubicBezTo>
                <a:cubicBezTo>
                  <a:pt x="2632781" y="1246124"/>
                  <a:pt x="2384405" y="1202931"/>
                  <a:pt x="2254818" y="1179175"/>
                </a:cubicBezTo>
                <a:cubicBezTo>
                  <a:pt x="2125231" y="1155419"/>
                  <a:pt x="2306653" y="1323872"/>
                  <a:pt x="1930850" y="1127343"/>
                </a:cubicBezTo>
                <a:cubicBezTo>
                  <a:pt x="1555047" y="930814"/>
                  <a:pt x="0" y="0"/>
                  <a:pt x="0" y="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9BCAF544-B618-164B-9CC1-F706CE4288A5}"/>
              </a:ext>
            </a:extLst>
          </p:cNvPr>
          <p:cNvSpPr/>
          <p:nvPr/>
        </p:nvSpPr>
        <p:spPr bwMode="auto">
          <a:xfrm>
            <a:off x="914400" y="1143000"/>
            <a:ext cx="2895600" cy="4724400"/>
          </a:xfrm>
          <a:prstGeom prst="arc">
            <a:avLst>
              <a:gd name="adj1" fmla="val 2753529"/>
              <a:gd name="adj2" fmla="val 18472682"/>
            </a:avLst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18107B-446D-6147-8016-A4DF4C427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2286000"/>
            <a:ext cx="7162800" cy="2400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1. Instruction fetch (IF)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2. Instruction decode and 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    register operand fetch (ID/RF)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3. Execute/Evaluate memory address (EX/AG)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4. Memory operand fetch (MEM)</a:t>
            </a: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</a:rPr>
              <a:t>5. Store/writeback result (WB)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18381645-F81C-B642-9A3C-1125B8A50E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/>
              <a:t>Pipelining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7.5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Pipelining </a:t>
            </a:r>
            <a:r>
              <a:rPr lang="en-US" dirty="0">
                <a:ea typeface="ＭＳ Ｐゴシック" charset="-128"/>
              </a:rPr>
              <a:t>Issues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7.8.1-7.8.3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Next week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Out-of-order execution</a:t>
            </a:r>
          </a:p>
          <a:p>
            <a:pPr lvl="2">
              <a:buClr>
                <a:srgbClr val="3B812F"/>
              </a:buClr>
              <a:buFont typeface="Wingdings" charset="2"/>
              <a:buChar char="q"/>
              <a:defRPr/>
            </a:pPr>
            <a:r>
              <a:rPr lang="en-US" dirty="0">
                <a:solidFill>
                  <a:srgbClr val="000000"/>
                </a:solidFill>
              </a:rPr>
              <a:t>H&amp;H, Chapter 7.8-7.9</a:t>
            </a:r>
          </a:p>
          <a:p>
            <a:pPr lvl="1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More advanced pipelining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Interrupt and exception handling</a:t>
            </a:r>
          </a:p>
          <a:p>
            <a:pPr lvl="2"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Out-of-order and superscalar execution concepts</a:t>
            </a:r>
          </a:p>
          <a:p>
            <a:pPr lvl="1">
              <a:buClr>
                <a:srgbClr val="3B812F"/>
              </a:buClr>
              <a:buFont typeface="Wingdings" charset="2"/>
              <a:buChar char="q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2">
              <a:buClr>
                <a:srgbClr val="3B812F"/>
              </a:buClr>
              <a:buFont typeface="Wingdings" charset="2"/>
              <a:buChar char="q"/>
              <a:defRPr/>
            </a:pPr>
            <a:endParaRPr lang="en-US" dirty="0">
              <a:solidFill>
                <a:srgbClr val="000000"/>
              </a:solidFill>
            </a:endParaRP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35843" name="Slide Number Placeholder 3">
            <a:extLst>
              <a:ext uri="{FF2B5EF4-FFF2-40B4-BE49-F238E27FC236}">
                <a16:creationId xmlns:a16="http://schemas.microsoft.com/office/drawing/2014/main" id="{F129D015-4946-2A40-BB1A-9A51A871D4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E5F7BB-0E5D-4B48-AE6E-CE7CFCFC942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18472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144BE69E-5AB3-4E4E-AAD5-F567B386A7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Remember the Single-Cycle Uarch</a:t>
            </a:r>
          </a:p>
        </p:txBody>
      </p:sp>
      <p:sp>
        <p:nvSpPr>
          <p:cNvPr id="40962" name="Content Placeholder 2">
            <a:extLst>
              <a:ext uri="{FF2B5EF4-FFF2-40B4-BE49-F238E27FC236}">
                <a16:creationId xmlns:a16="http://schemas.microsoft.com/office/drawing/2014/main" id="{1EED39D7-6732-D34B-9DA0-3A0AD25E77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99AE18A3-B9DF-D34A-ADBE-7DBEB18D09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E215F24-B7C1-C047-B69A-5361CC21C79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40964" name="Picture 3" descr="F0529">
            <a:extLst>
              <a:ext uri="{FF2B5EF4-FFF2-40B4-BE49-F238E27FC236}">
                <a16:creationId xmlns:a16="http://schemas.microsoft.com/office/drawing/2014/main" id="{AEB12B8B-51FD-2E4B-80CD-088B09C72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44613"/>
            <a:ext cx="7218363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4">
            <a:extLst>
              <a:ext uri="{FF2B5EF4-FFF2-40B4-BE49-F238E27FC236}">
                <a16:creationId xmlns:a16="http://schemas.microsoft.com/office/drawing/2014/main" id="{13DA0EF5-759F-F14E-9168-C80D8083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9200" y="2747963"/>
            <a:ext cx="1192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FF9900"/>
                </a:solidFill>
                <a:latin typeface="Calibri" panose="020F0502020204030204" pitchFamily="34" charset="0"/>
              </a:rPr>
              <a:t>PCSrc</a:t>
            </a:r>
            <a:r>
              <a:rPr lang="en-US" altLang="en-US" sz="1200" baseline="-25000">
                <a:solidFill>
                  <a:srgbClr val="FF9900"/>
                </a:solidFill>
                <a:latin typeface="Calibri" panose="020F0502020204030204" pitchFamily="34" charset="0"/>
              </a:rPr>
              <a:t>2</a:t>
            </a:r>
            <a:r>
              <a:rPr lang="en-US" altLang="en-US" sz="1200">
                <a:solidFill>
                  <a:srgbClr val="FF9900"/>
                </a:solidFill>
                <a:latin typeface="Calibri" panose="020F0502020204030204" pitchFamily="34" charset="0"/>
              </a:rPr>
              <a:t>=Br Taken</a:t>
            </a:r>
            <a:endParaRPr lang="en-US" altLang="en-US" sz="1200" baseline="-2500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sp>
        <p:nvSpPr>
          <p:cNvPr id="40966" name="Text Box 5">
            <a:extLst>
              <a:ext uri="{FF2B5EF4-FFF2-40B4-BE49-F238E27FC236}">
                <a16:creationId xmlns:a16="http://schemas.microsoft.com/office/drawing/2014/main" id="{8E4D2CF7-3DEE-3640-A382-09DE230E6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5675" y="1573213"/>
            <a:ext cx="9953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FF9900"/>
                </a:solidFill>
                <a:latin typeface="Calibri" panose="020F0502020204030204" pitchFamily="34" charset="0"/>
              </a:rPr>
              <a:t>PCSrc</a:t>
            </a:r>
            <a:r>
              <a:rPr lang="en-US" altLang="en-US" sz="1200" baseline="-25000">
                <a:solidFill>
                  <a:srgbClr val="FF9900"/>
                </a:solidFill>
                <a:latin typeface="Calibri" panose="020F0502020204030204" pitchFamily="34" charset="0"/>
              </a:rPr>
              <a:t>1</a:t>
            </a:r>
            <a:r>
              <a:rPr lang="en-US" altLang="en-US" sz="1200">
                <a:solidFill>
                  <a:srgbClr val="FF9900"/>
                </a:solidFill>
                <a:latin typeface="Calibri" panose="020F0502020204030204" pitchFamily="34" charset="0"/>
              </a:rPr>
              <a:t>=Jump</a:t>
            </a:r>
            <a:endParaRPr lang="en-US" altLang="en-US" sz="1200" baseline="-2500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sp>
        <p:nvSpPr>
          <p:cNvPr id="40967" name="Text Box 6">
            <a:extLst>
              <a:ext uri="{FF2B5EF4-FFF2-40B4-BE49-F238E27FC236}">
                <a16:creationId xmlns:a16="http://schemas.microsoft.com/office/drawing/2014/main" id="{8CD549E7-41F4-614B-8D2E-507BAA349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463" y="5719763"/>
            <a:ext cx="1079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FF9900"/>
                </a:solidFill>
                <a:latin typeface="Calibri" panose="020F0502020204030204" pitchFamily="34" charset="0"/>
              </a:rPr>
              <a:t>ALU operation</a:t>
            </a:r>
          </a:p>
        </p:txBody>
      </p:sp>
      <p:sp>
        <p:nvSpPr>
          <p:cNvPr id="40968" name="Text Box 7">
            <a:extLst>
              <a:ext uri="{FF2B5EF4-FFF2-40B4-BE49-F238E27FC236}">
                <a16:creationId xmlns:a16="http://schemas.microsoft.com/office/drawing/2014/main" id="{9EA6680E-77D3-B14B-AB9A-6462174F7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0325" y="4592638"/>
            <a:ext cx="260350" cy="123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bcond</a:t>
            </a:r>
          </a:p>
        </p:txBody>
      </p:sp>
      <p:sp>
        <p:nvSpPr>
          <p:cNvPr id="40969" name="Rectangle 8">
            <a:extLst>
              <a:ext uri="{FF2B5EF4-FFF2-40B4-BE49-F238E27FC236}">
                <a16:creationId xmlns:a16="http://schemas.microsoft.com/office/drawing/2014/main" id="{CAF4D439-FA3C-0945-BAA3-9CE1E50A8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77000"/>
            <a:ext cx="2743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  <p:grpSp>
        <p:nvGrpSpPr>
          <p:cNvPr id="135178" name="Group 9">
            <a:extLst>
              <a:ext uri="{FF2B5EF4-FFF2-40B4-BE49-F238E27FC236}">
                <a16:creationId xmlns:a16="http://schemas.microsoft.com/office/drawing/2014/main" id="{CB5F5306-65DC-7C4A-A1A2-374D3ECB487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62400" y="6019800"/>
            <a:ext cx="4970463" cy="685800"/>
            <a:chOff x="1257" y="3648"/>
            <a:chExt cx="4173" cy="576"/>
          </a:xfrm>
        </p:grpSpPr>
        <p:sp>
          <p:nvSpPr>
            <p:cNvPr id="40971" name="Rectangle 10">
              <a:extLst>
                <a:ext uri="{FF2B5EF4-FFF2-40B4-BE49-F238E27FC236}">
                  <a16:creationId xmlns:a16="http://schemas.microsoft.com/office/drawing/2014/main" id="{329F5F46-B05B-B548-9FBB-EF558B4E396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33" y="3648"/>
              <a:ext cx="2016" cy="5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</a:p>
          </p:txBody>
        </p:sp>
        <p:grpSp>
          <p:nvGrpSpPr>
            <p:cNvPr id="40972" name="Group 11">
              <a:extLst>
                <a:ext uri="{FF2B5EF4-FFF2-40B4-BE49-F238E27FC236}">
                  <a16:creationId xmlns:a16="http://schemas.microsoft.com/office/drawing/2014/main" id="{61F5165F-6D74-C94D-B1D1-7E37D00E21A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9" y="3648"/>
              <a:ext cx="192" cy="576"/>
              <a:chOff x="384" y="960"/>
              <a:chExt cx="192" cy="576"/>
            </a:xfrm>
          </p:grpSpPr>
          <p:sp>
            <p:nvSpPr>
              <p:cNvPr id="40981" name="Rectangle 12">
                <a:extLst>
                  <a:ext uri="{FF2B5EF4-FFF2-40B4-BE49-F238E27FC236}">
                    <a16:creationId xmlns:a16="http://schemas.microsoft.com/office/drawing/2014/main" id="{57CB1EED-3CF6-C44B-BD5D-C6338C053F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982" name="Freeform 13">
                <a:extLst>
                  <a:ext uri="{FF2B5EF4-FFF2-40B4-BE49-F238E27FC236}">
                    <a16:creationId xmlns:a16="http://schemas.microsoft.com/office/drawing/2014/main" id="{65DAD58D-3B4F-B049-B065-CF379A34D93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973" name="Rectangle 14">
              <a:extLst>
                <a:ext uri="{FF2B5EF4-FFF2-40B4-BE49-F238E27FC236}">
                  <a16:creationId xmlns:a16="http://schemas.microsoft.com/office/drawing/2014/main" id="{742BF112-29B3-504F-93FB-289C5FE018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80" y="3823"/>
              <a:ext cx="950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olidFill>
                    <a:srgbClr val="FF0000"/>
                  </a:solidFill>
                  <a:latin typeface="Calibri" panose="020F0502020204030204" pitchFamily="34" charset="0"/>
                </a:rPr>
                <a:t>BW=~(1/T)</a:t>
              </a:r>
              <a:endParaRPr lang="en-US" altLang="en-US" sz="20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974" name="Line 15">
              <a:extLst>
                <a:ext uri="{FF2B5EF4-FFF2-40B4-BE49-F238E27FC236}">
                  <a16:creationId xmlns:a16="http://schemas.microsoft.com/office/drawing/2014/main" id="{BC7BA6FD-3540-DE43-A8C3-FE4ACA1D82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257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5" name="Line 16">
              <a:extLst>
                <a:ext uri="{FF2B5EF4-FFF2-40B4-BE49-F238E27FC236}">
                  <a16:creationId xmlns:a16="http://schemas.microsoft.com/office/drawing/2014/main" id="{8705F208-6B44-8A4F-B048-702B7682A35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41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0976" name="Group 17">
              <a:extLst>
                <a:ext uri="{FF2B5EF4-FFF2-40B4-BE49-F238E27FC236}">
                  <a16:creationId xmlns:a16="http://schemas.microsoft.com/office/drawing/2014/main" id="{42229D45-89FA-3E46-AC4A-9822FAD7DEF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041" y="3648"/>
              <a:ext cx="192" cy="576"/>
              <a:chOff x="384" y="960"/>
              <a:chExt cx="192" cy="576"/>
            </a:xfrm>
          </p:grpSpPr>
          <p:sp>
            <p:nvSpPr>
              <p:cNvPr id="40979" name="Rectangle 18">
                <a:extLst>
                  <a:ext uri="{FF2B5EF4-FFF2-40B4-BE49-F238E27FC236}">
                    <a16:creationId xmlns:a16="http://schemas.microsoft.com/office/drawing/2014/main" id="{238A9686-AC4E-3146-AFA5-38D58B144F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6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980" name="Freeform 19">
                <a:extLst>
                  <a:ext uri="{FF2B5EF4-FFF2-40B4-BE49-F238E27FC236}">
                    <a16:creationId xmlns:a16="http://schemas.microsoft.com/office/drawing/2014/main" id="{CF54A048-EF7C-4E46-919D-5D70A015E92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977" name="Line 20">
              <a:extLst>
                <a:ext uri="{FF2B5EF4-FFF2-40B4-BE49-F238E27FC236}">
                  <a16:creationId xmlns:a16="http://schemas.microsoft.com/office/drawing/2014/main" id="{6D9920AF-C24E-2649-90CF-62AE149E5FF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849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8" name="Line 21">
              <a:extLst>
                <a:ext uri="{FF2B5EF4-FFF2-40B4-BE49-F238E27FC236}">
                  <a16:creationId xmlns:a16="http://schemas.microsoft.com/office/drawing/2014/main" id="{5E7DBB00-AE65-D843-A41D-4FEF616EA0A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33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>
            <a:extLst>
              <a:ext uri="{FF2B5EF4-FFF2-40B4-BE49-F238E27FC236}">
                <a16:creationId xmlns:a16="http://schemas.microsoft.com/office/drawing/2014/main" id="{C32D5735-6EC5-3945-9FF0-BF34195F17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Dividing Into Stages</a:t>
            </a:r>
          </a:p>
        </p:txBody>
      </p:sp>
      <p:sp>
        <p:nvSpPr>
          <p:cNvPr id="41986" name="Content Placeholder 2">
            <a:extLst>
              <a:ext uri="{FF2B5EF4-FFF2-40B4-BE49-F238E27FC236}">
                <a16:creationId xmlns:a16="http://schemas.microsoft.com/office/drawing/2014/main" id="{CE7CEB42-D993-1441-AA45-702389C32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1987" name="Slide Number Placeholder 3">
            <a:extLst>
              <a:ext uri="{FF2B5EF4-FFF2-40B4-BE49-F238E27FC236}">
                <a16:creationId xmlns:a16="http://schemas.microsoft.com/office/drawing/2014/main" id="{5F1DBDE7-1145-AF47-93E7-F9D97130FA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0D640D3-EDBE-5442-9218-577D0A853B9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41988" name="Text Box 2">
            <a:extLst>
              <a:ext uri="{FF2B5EF4-FFF2-40B4-BE49-F238E27FC236}">
                <a16:creationId xmlns:a16="http://schemas.microsoft.com/office/drawing/2014/main" id="{37755A0C-E37A-CB49-87B0-51995F0F0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4563" y="774700"/>
            <a:ext cx="747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pic>
        <p:nvPicPr>
          <p:cNvPr id="41989" name="Picture 4" descr="F0610">
            <a:extLst>
              <a:ext uri="{FF2B5EF4-FFF2-40B4-BE49-F238E27FC236}">
                <a16:creationId xmlns:a16="http://schemas.microsoft.com/office/drawing/2014/main" id="{F00036E9-D238-B54B-BB97-8291B2E92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74738"/>
            <a:ext cx="800100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198" name="Text Box 5">
            <a:extLst>
              <a:ext uri="{FF2B5EF4-FFF2-40B4-BE49-F238E27FC236}">
                <a16:creationId xmlns:a16="http://schemas.microsoft.com/office/drawing/2014/main" id="{E048459C-AA45-5041-8BED-4E36DFE3A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50" y="5745163"/>
            <a:ext cx="731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Is this the correct partitioning? 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	Why not 4 or 6 stages?  Why not different boundaries?</a:t>
            </a:r>
          </a:p>
        </p:txBody>
      </p:sp>
      <p:sp>
        <p:nvSpPr>
          <p:cNvPr id="41991" name="Text Box 7">
            <a:extLst>
              <a:ext uri="{FF2B5EF4-FFF2-40B4-BE49-F238E27FC236}">
                <a16:creationId xmlns:a16="http://schemas.microsoft.com/office/drawing/2014/main" id="{2FE9DD56-E7CF-BF40-80D4-B4E1C44E88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913" y="774700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100ps</a:t>
            </a:r>
          </a:p>
        </p:txBody>
      </p:sp>
      <p:sp>
        <p:nvSpPr>
          <p:cNvPr id="41992" name="Text Box 8">
            <a:extLst>
              <a:ext uri="{FF2B5EF4-FFF2-40B4-BE49-F238E27FC236}">
                <a16:creationId xmlns:a16="http://schemas.microsoft.com/office/drawing/2014/main" id="{ADDDDFE6-A7FD-C049-83D0-C3797515A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9763" y="774700"/>
            <a:ext cx="747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1993" name="Text Box 9">
            <a:extLst>
              <a:ext uri="{FF2B5EF4-FFF2-40B4-BE49-F238E27FC236}">
                <a16:creationId xmlns:a16="http://schemas.microsoft.com/office/drawing/2014/main" id="{93DE648D-0667-4749-A295-486D716FE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6163" y="774700"/>
            <a:ext cx="747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1994" name="Text Box 10">
            <a:extLst>
              <a:ext uri="{FF2B5EF4-FFF2-40B4-BE49-F238E27FC236}">
                <a16:creationId xmlns:a16="http://schemas.microsoft.com/office/drawing/2014/main" id="{DB5CE260-AA32-1340-8520-7E2B4ADB2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2563" y="774700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alibri" panose="020F0502020204030204" pitchFamily="34" charset="0"/>
              </a:rPr>
              <a:t>100ps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4B4E041-9F26-9B45-B298-F937D13AF004}"/>
              </a:ext>
            </a:extLst>
          </p:cNvPr>
          <p:cNvGrpSpPr>
            <a:grpSpLocks/>
          </p:cNvGrpSpPr>
          <p:nvPr/>
        </p:nvGrpSpPr>
        <p:grpSpPr bwMode="auto">
          <a:xfrm>
            <a:off x="7804150" y="3665538"/>
            <a:ext cx="1035050" cy="914400"/>
            <a:chOff x="4916" y="2352"/>
            <a:chExt cx="652" cy="576"/>
          </a:xfrm>
        </p:grpSpPr>
        <p:sp>
          <p:nvSpPr>
            <p:cNvPr id="42000" name="Line 12">
              <a:extLst>
                <a:ext uri="{FF2B5EF4-FFF2-40B4-BE49-F238E27FC236}">
                  <a16:creationId xmlns:a16="http://schemas.microsoft.com/office/drawing/2014/main" id="{5838B5A1-2019-074D-A749-23E35DEC4D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6" y="2654"/>
              <a:ext cx="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1" name="Rectangle 13">
              <a:extLst>
                <a:ext uri="{FF2B5EF4-FFF2-40B4-BE49-F238E27FC236}">
                  <a16:creationId xmlns:a16="http://schemas.microsoft.com/office/drawing/2014/main" id="{9593AF20-4CB6-4641-95BE-DC2674022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" y="2352"/>
              <a:ext cx="384" cy="5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Calibri" panose="020F0502020204030204" pitchFamily="34" charset="0"/>
                </a:rPr>
                <a:t>RF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Calibri" panose="020F0502020204030204" pitchFamily="34" charset="0"/>
                </a:rPr>
                <a:t>write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13D394-98DB-E24D-AB1B-47DD49311B2F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1760538"/>
            <a:ext cx="2667000" cy="838200"/>
            <a:chOff x="3984" y="1152"/>
            <a:chExt cx="1680" cy="528"/>
          </a:xfrm>
        </p:grpSpPr>
        <p:sp>
          <p:nvSpPr>
            <p:cNvPr id="41998" name="Line 15">
              <a:extLst>
                <a:ext uri="{FF2B5EF4-FFF2-40B4-BE49-F238E27FC236}">
                  <a16:creationId xmlns:a16="http://schemas.microsoft.com/office/drawing/2014/main" id="{1B007D92-9511-EC43-9182-8C9FE4BD08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84" y="1344"/>
              <a:ext cx="960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Rectangle 16">
              <a:extLst>
                <a:ext uri="{FF2B5EF4-FFF2-40B4-BE49-F238E27FC236}">
                  <a16:creationId xmlns:a16="http://schemas.microsoft.com/office/drawing/2014/main" id="{26456E88-0C7C-7C45-B54D-070BFC40D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" y="1152"/>
              <a:ext cx="81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ignore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for now</a:t>
              </a:r>
            </a:p>
          </p:txBody>
        </p:sp>
      </p:grpSp>
      <p:sp>
        <p:nvSpPr>
          <p:cNvPr id="41997" name="Rectangle 6">
            <a:extLst>
              <a:ext uri="{FF2B5EF4-FFF2-40B4-BE49-F238E27FC236}">
                <a16:creationId xmlns:a16="http://schemas.microsoft.com/office/drawing/2014/main" id="{CA3D4126-6239-E749-91D6-C2DEA37AE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29400"/>
            <a:ext cx="40528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D65BFB92-EB22-5A40-93DB-A1F108CE76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Pipeline Throughput</a:t>
            </a:r>
          </a:p>
        </p:txBody>
      </p:sp>
      <p:sp>
        <p:nvSpPr>
          <p:cNvPr id="43010" name="Content Placeholder 2">
            <a:extLst>
              <a:ext uri="{FF2B5EF4-FFF2-40B4-BE49-F238E27FC236}">
                <a16:creationId xmlns:a16="http://schemas.microsoft.com/office/drawing/2014/main" id="{26353859-0B28-9C46-9C61-DD3C27D7E0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8E8CCBB4-DD5B-C345-8222-1A5B7C86FE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F33A06E-791E-6348-AAC8-D675F662A82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43012" name="Picture 3" descr="F0603">
            <a:extLst>
              <a:ext uri="{FF2B5EF4-FFF2-40B4-BE49-F238E27FC236}">
                <a16:creationId xmlns:a16="http://schemas.microsoft.com/office/drawing/2014/main" id="{CAE2ECFF-0066-3F45-B979-6D5D9A92C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772400" cy="4775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 Box 4">
            <a:extLst>
              <a:ext uri="{FF2B5EF4-FFF2-40B4-BE49-F238E27FC236}">
                <a16:creationId xmlns:a16="http://schemas.microsoft.com/office/drawing/2014/main" id="{FA427713-6D19-C34B-BD12-BC8CF660F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2913" y="1025525"/>
            <a:ext cx="5095875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200          400         600          800         1000        1200       1400       1600        1800</a:t>
            </a:r>
          </a:p>
        </p:txBody>
      </p:sp>
      <p:sp>
        <p:nvSpPr>
          <p:cNvPr id="43014" name="Text Box 5">
            <a:extLst>
              <a:ext uri="{FF2B5EF4-FFF2-40B4-BE49-F238E27FC236}">
                <a16:creationId xmlns:a16="http://schemas.microsoft.com/office/drawing/2014/main" id="{73FBFD20-A4F5-6E4C-BB71-FF3B1C0B3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5" y="3433763"/>
            <a:ext cx="3938588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200          400         600          800         1000        1200       1400</a:t>
            </a:r>
          </a:p>
        </p:txBody>
      </p:sp>
      <p:sp>
        <p:nvSpPr>
          <p:cNvPr id="43015" name="Text Box 6">
            <a:extLst>
              <a:ext uri="{FF2B5EF4-FFF2-40B4-BE49-F238E27FC236}">
                <a16:creationId xmlns:a16="http://schemas.microsoft.com/office/drawing/2014/main" id="{013A9F70-27E5-8E40-A849-D1FA7381D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4663" y="2138363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800ps</a:t>
            </a:r>
          </a:p>
        </p:txBody>
      </p:sp>
      <p:sp>
        <p:nvSpPr>
          <p:cNvPr id="43016" name="Text Box 7">
            <a:extLst>
              <a:ext uri="{FF2B5EF4-FFF2-40B4-BE49-F238E27FC236}">
                <a16:creationId xmlns:a16="http://schemas.microsoft.com/office/drawing/2014/main" id="{3EAC4502-1BA5-D14C-8A20-DA2328970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7863" y="2625725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800ps</a:t>
            </a:r>
          </a:p>
        </p:txBody>
      </p:sp>
      <p:sp>
        <p:nvSpPr>
          <p:cNvPr id="43017" name="Text Box 8">
            <a:extLst>
              <a:ext uri="{FF2B5EF4-FFF2-40B4-BE49-F238E27FC236}">
                <a16:creationId xmlns:a16="http://schemas.microsoft.com/office/drawing/2014/main" id="{BE28FEB2-7DBD-8945-A997-32A97F180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3963" y="3043238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800ps</a:t>
            </a:r>
          </a:p>
        </p:txBody>
      </p:sp>
      <p:sp>
        <p:nvSpPr>
          <p:cNvPr id="43018" name="Text Box 9">
            <a:extLst>
              <a:ext uri="{FF2B5EF4-FFF2-40B4-BE49-F238E27FC236}">
                <a16:creationId xmlns:a16="http://schemas.microsoft.com/office/drawing/2014/main" id="{83837959-0E2D-C449-B744-66B369159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9963" y="5524500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19" name="Text Box 10">
            <a:extLst>
              <a:ext uri="{FF2B5EF4-FFF2-40B4-BE49-F238E27FC236}">
                <a16:creationId xmlns:a16="http://schemas.microsoft.com/office/drawing/2014/main" id="{EC811EC4-793A-7F43-AEE9-79481D396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6863" y="5521325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20" name="Text Box 11">
            <a:extLst>
              <a:ext uri="{FF2B5EF4-FFF2-40B4-BE49-F238E27FC236}">
                <a16:creationId xmlns:a16="http://schemas.microsoft.com/office/drawing/2014/main" id="{3E2141B4-6E52-414A-A1B3-09B571E02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4563" y="5518150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21" name="Text Box 12">
            <a:extLst>
              <a:ext uri="{FF2B5EF4-FFF2-40B4-BE49-F238E27FC236}">
                <a16:creationId xmlns:a16="http://schemas.microsoft.com/office/drawing/2014/main" id="{A18BA220-333D-9543-A7C4-A94C5AF76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8763" y="5514975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22" name="Text Box 13">
            <a:extLst>
              <a:ext uri="{FF2B5EF4-FFF2-40B4-BE49-F238E27FC236}">
                <a16:creationId xmlns:a16="http://schemas.microsoft.com/office/drawing/2014/main" id="{CF86F569-90D9-8741-B5B8-00402ECA9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5663" y="5511800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23" name="Text Box 14">
            <a:extLst>
              <a:ext uri="{FF2B5EF4-FFF2-40B4-BE49-F238E27FC236}">
                <a16:creationId xmlns:a16="http://schemas.microsoft.com/office/drawing/2014/main" id="{6987C168-55C9-3E45-B701-A729F16EF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5064125"/>
            <a:ext cx="560388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43024" name="Text Box 15">
            <a:extLst>
              <a:ext uri="{FF2B5EF4-FFF2-40B4-BE49-F238E27FC236}">
                <a16:creationId xmlns:a16="http://schemas.microsoft.com/office/drawing/2014/main" id="{8B91A4DA-B482-D341-B753-C3792310F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288" y="4649788"/>
            <a:ext cx="560387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200ps</a:t>
            </a:r>
          </a:p>
        </p:txBody>
      </p:sp>
      <p:sp>
        <p:nvSpPr>
          <p:cNvPr id="137233" name="Text Box 16">
            <a:extLst>
              <a:ext uri="{FF2B5EF4-FFF2-40B4-BE49-F238E27FC236}">
                <a16:creationId xmlns:a16="http://schemas.microsoft.com/office/drawing/2014/main" id="{95738C4D-2A75-784D-8CC2-1C5EC9710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949950"/>
            <a:ext cx="768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5-stage speedup is 4, not 5 as predicted by the ideal model. Why?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7E3C6826-01FE-F343-83E8-ED05720604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Enabling Pipelined Processing: Pipeline Registers</a:t>
            </a:r>
          </a:p>
        </p:txBody>
      </p:sp>
      <p:sp>
        <p:nvSpPr>
          <p:cNvPr id="44034" name="Content Placeholder 2">
            <a:extLst>
              <a:ext uri="{FF2B5EF4-FFF2-40B4-BE49-F238E27FC236}">
                <a16:creationId xmlns:a16="http://schemas.microsoft.com/office/drawing/2014/main" id="{CBFDE752-7CF8-4E4A-96D1-076FE5C9F4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4035" name="Slide Number Placeholder 3">
            <a:extLst>
              <a:ext uri="{FF2B5EF4-FFF2-40B4-BE49-F238E27FC236}">
                <a16:creationId xmlns:a16="http://schemas.microsoft.com/office/drawing/2014/main" id="{6533DF5F-300B-3F45-B5D2-13A9DFC64F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3F2340-376C-024F-BC29-EFD0B0E2FA5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4036" name="Group 2">
            <a:extLst>
              <a:ext uri="{FF2B5EF4-FFF2-40B4-BE49-F238E27FC236}">
                <a16:creationId xmlns:a16="http://schemas.microsoft.com/office/drawing/2014/main" id="{66D1D9A2-E129-804C-93D6-69670EFAEF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86288" y="6094413"/>
            <a:ext cx="4403725" cy="685800"/>
            <a:chOff x="1257" y="3648"/>
            <a:chExt cx="3697" cy="576"/>
          </a:xfrm>
        </p:grpSpPr>
        <p:sp>
          <p:nvSpPr>
            <p:cNvPr id="44093" name="Rectangle 3">
              <a:extLst>
                <a:ext uri="{FF2B5EF4-FFF2-40B4-BE49-F238E27FC236}">
                  <a16:creationId xmlns:a16="http://schemas.microsoft.com/office/drawing/2014/main" id="{D9704285-BDC0-B545-A7DA-106E7DC3004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833" y="3648"/>
              <a:ext cx="2016" cy="57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</a:p>
          </p:txBody>
        </p:sp>
        <p:grpSp>
          <p:nvGrpSpPr>
            <p:cNvPr id="44094" name="Group 4">
              <a:extLst>
                <a:ext uri="{FF2B5EF4-FFF2-40B4-BE49-F238E27FC236}">
                  <a16:creationId xmlns:a16="http://schemas.microsoft.com/office/drawing/2014/main" id="{AB2B030A-4F4D-4245-A294-715C9FE0155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9" y="3648"/>
              <a:ext cx="192" cy="576"/>
              <a:chOff x="384" y="960"/>
              <a:chExt cx="192" cy="576"/>
            </a:xfrm>
          </p:grpSpPr>
          <p:sp>
            <p:nvSpPr>
              <p:cNvPr id="44103" name="Rectangle 5">
                <a:extLst>
                  <a:ext uri="{FF2B5EF4-FFF2-40B4-BE49-F238E27FC236}">
                    <a16:creationId xmlns:a16="http://schemas.microsoft.com/office/drawing/2014/main" id="{D2E860DE-5A63-9B42-AABD-FCF03D3800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104" name="Freeform 6">
                <a:extLst>
                  <a:ext uri="{FF2B5EF4-FFF2-40B4-BE49-F238E27FC236}">
                    <a16:creationId xmlns:a16="http://schemas.microsoft.com/office/drawing/2014/main" id="{AD403652-0E92-1C49-B661-B3A9D7BA6D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095" name="Rectangle 7">
              <a:extLst>
                <a:ext uri="{FF2B5EF4-FFF2-40B4-BE49-F238E27FC236}">
                  <a16:creationId xmlns:a16="http://schemas.microsoft.com/office/drawing/2014/main" id="{7376067F-C863-2A46-982D-8C4D08E38C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54" y="3823"/>
              <a:ext cx="0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96" name="Line 8">
              <a:extLst>
                <a:ext uri="{FF2B5EF4-FFF2-40B4-BE49-F238E27FC236}">
                  <a16:creationId xmlns:a16="http://schemas.microsoft.com/office/drawing/2014/main" id="{529DC298-927A-7343-BA39-F3016E8119C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257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97" name="Line 9">
              <a:extLst>
                <a:ext uri="{FF2B5EF4-FFF2-40B4-BE49-F238E27FC236}">
                  <a16:creationId xmlns:a16="http://schemas.microsoft.com/office/drawing/2014/main" id="{40432DB6-6685-C342-BDB7-28ACF9D862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641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4098" name="Group 10">
              <a:extLst>
                <a:ext uri="{FF2B5EF4-FFF2-40B4-BE49-F238E27FC236}">
                  <a16:creationId xmlns:a16="http://schemas.microsoft.com/office/drawing/2014/main" id="{753555B9-97A6-2440-A8BB-0754404B9C4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041" y="3648"/>
              <a:ext cx="192" cy="576"/>
              <a:chOff x="384" y="960"/>
              <a:chExt cx="192" cy="576"/>
            </a:xfrm>
          </p:grpSpPr>
          <p:sp>
            <p:nvSpPr>
              <p:cNvPr id="44101" name="Rectangle 11">
                <a:extLst>
                  <a:ext uri="{FF2B5EF4-FFF2-40B4-BE49-F238E27FC236}">
                    <a16:creationId xmlns:a16="http://schemas.microsoft.com/office/drawing/2014/main" id="{77E7CFA5-4E15-0E4E-AB04-1B5F665E29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84" y="960"/>
                <a:ext cx="192" cy="576"/>
              </a:xfrm>
              <a:prstGeom prst="rect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6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102" name="Freeform 12">
                <a:extLst>
                  <a:ext uri="{FF2B5EF4-FFF2-40B4-BE49-F238E27FC236}">
                    <a16:creationId xmlns:a16="http://schemas.microsoft.com/office/drawing/2014/main" id="{1BA49B00-11ED-8844-BEDE-332989C3DF3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2" y="1440"/>
                <a:ext cx="96" cy="96"/>
              </a:xfrm>
              <a:custGeom>
                <a:avLst/>
                <a:gdLst>
                  <a:gd name="T0" fmla="*/ 0 w 96"/>
                  <a:gd name="T1" fmla="*/ 96 h 96"/>
                  <a:gd name="T2" fmla="*/ 48 w 96"/>
                  <a:gd name="T3" fmla="*/ 0 h 96"/>
                  <a:gd name="T4" fmla="*/ 96 w 96"/>
                  <a:gd name="T5" fmla="*/ 96 h 96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96"/>
                  <a:gd name="T11" fmla="*/ 96 w 96"/>
                  <a:gd name="T12" fmla="*/ 96 h 9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96">
                    <a:moveTo>
                      <a:pt x="0" y="96"/>
                    </a:moveTo>
                    <a:lnTo>
                      <a:pt x="48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099" name="Line 13">
              <a:extLst>
                <a:ext uri="{FF2B5EF4-FFF2-40B4-BE49-F238E27FC236}">
                  <a16:creationId xmlns:a16="http://schemas.microsoft.com/office/drawing/2014/main" id="{12ADA06C-2AAB-994C-AE65-F90AD472318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849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00" name="Line 14">
              <a:extLst>
                <a:ext uri="{FF2B5EF4-FFF2-40B4-BE49-F238E27FC236}">
                  <a16:creationId xmlns:a16="http://schemas.microsoft.com/office/drawing/2014/main" id="{1B1FE034-05A5-8346-A640-F31F394D01C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233" y="3936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4037" name="Picture 15" descr="F0610">
            <a:extLst>
              <a:ext uri="{FF2B5EF4-FFF2-40B4-BE49-F238E27FC236}">
                <a16:creationId xmlns:a16="http://schemas.microsoft.com/office/drawing/2014/main" id="{65A8EE52-BAB4-284C-A4BE-A4498142B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4775"/>
            <a:ext cx="8153400" cy="4719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Rectangle 17">
            <a:extLst>
              <a:ext uri="{FF2B5EF4-FFF2-40B4-BE49-F238E27FC236}">
                <a16:creationId xmlns:a16="http://schemas.microsoft.com/office/drawing/2014/main" id="{7B563CA6-9840-9345-80C7-2E1B0AFAF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12813"/>
            <a:ext cx="1600200" cy="685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39" name="Rectangle 18">
            <a:extLst>
              <a:ext uri="{FF2B5EF4-FFF2-40B4-BE49-F238E27FC236}">
                <a16:creationId xmlns:a16="http://schemas.microsoft.com/office/drawing/2014/main" id="{EFA2F2BB-F289-134C-90ED-E0593E2FC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141413"/>
            <a:ext cx="1600200" cy="685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40" name="Rectangle 19">
            <a:extLst>
              <a:ext uri="{FF2B5EF4-FFF2-40B4-BE49-F238E27FC236}">
                <a16:creationId xmlns:a16="http://schemas.microsoft.com/office/drawing/2014/main" id="{2BA1097F-6B41-2D40-9F28-4E8082F32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1141413"/>
            <a:ext cx="1600200" cy="685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41" name="Rectangle 20">
            <a:extLst>
              <a:ext uri="{FF2B5EF4-FFF2-40B4-BE49-F238E27FC236}">
                <a16:creationId xmlns:a16="http://schemas.microsoft.com/office/drawing/2014/main" id="{58158929-42EA-4448-ADD2-0E83EDF9B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1141413"/>
            <a:ext cx="1524000" cy="685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42" name="Rectangle 21">
            <a:extLst>
              <a:ext uri="{FF2B5EF4-FFF2-40B4-BE49-F238E27FC236}">
                <a16:creationId xmlns:a16="http://schemas.microsoft.com/office/drawing/2014/main" id="{465DE134-4E5A-E948-ABAE-D99EE79A0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1141413"/>
            <a:ext cx="1447800" cy="685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043" name="Text Box 22">
            <a:extLst>
              <a:ext uri="{FF2B5EF4-FFF2-40B4-BE49-F238E27FC236}">
                <a16:creationId xmlns:a16="http://schemas.microsoft.com/office/drawing/2014/main" id="{F58E40C2-1B59-734E-A1D2-702638F0E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61404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5" name="Group 23">
            <a:extLst>
              <a:ext uri="{FF2B5EF4-FFF2-40B4-BE49-F238E27FC236}">
                <a16:creationId xmlns:a16="http://schemas.microsoft.com/office/drawing/2014/main" id="{5D91F6B7-A71F-3149-B3CF-D5A344A104CA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1141413"/>
            <a:ext cx="8991600" cy="5638800"/>
            <a:chOff x="144" y="720"/>
            <a:chExt cx="5664" cy="3552"/>
          </a:xfrm>
        </p:grpSpPr>
        <p:sp>
          <p:nvSpPr>
            <p:cNvPr id="44091" name="Rectangle 24">
              <a:extLst>
                <a:ext uri="{FF2B5EF4-FFF2-40B4-BE49-F238E27FC236}">
                  <a16:creationId xmlns:a16="http://schemas.microsoft.com/office/drawing/2014/main" id="{365B4BCE-09A3-4841-8422-61E862F36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720"/>
              <a:ext cx="5664" cy="355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4092" name="Picture 25" descr="F0612">
              <a:extLst>
                <a:ext uri="{FF2B5EF4-FFF2-40B4-BE49-F238E27FC236}">
                  <a16:creationId xmlns:a16="http://schemas.microsoft.com/office/drawing/2014/main" id="{C870A255-BC8C-3F4A-9E4F-E8A81ED66B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56"/>
              <a:ext cx="4774" cy="2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" name="Text Box 26">
            <a:extLst>
              <a:ext uri="{FF2B5EF4-FFF2-40B4-BE49-F238E27FC236}">
                <a16:creationId xmlns:a16="http://schemas.microsoft.com/office/drawing/2014/main" id="{80D5ADC6-EC69-FB4F-B6EF-D7017FA36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0413" y="1604963"/>
            <a:ext cx="500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No resource is used by more than 1 stage!</a:t>
            </a:r>
          </a:p>
        </p:txBody>
      </p:sp>
      <p:grpSp>
        <p:nvGrpSpPr>
          <p:cNvPr id="29" name="Group 27">
            <a:extLst>
              <a:ext uri="{FF2B5EF4-FFF2-40B4-BE49-F238E27FC236}">
                <a16:creationId xmlns:a16="http://schemas.microsoft.com/office/drawing/2014/main" id="{070B605D-39B8-3145-A6F5-28B2A8EB1E5C}"/>
              </a:ext>
            </a:extLst>
          </p:cNvPr>
          <p:cNvGrpSpPr>
            <a:grpSpLocks/>
          </p:cNvGrpSpPr>
          <p:nvPr/>
        </p:nvGrpSpPr>
        <p:grpSpPr bwMode="auto">
          <a:xfrm>
            <a:off x="658813" y="2741613"/>
            <a:ext cx="6980237" cy="2638425"/>
            <a:chOff x="415" y="1728"/>
            <a:chExt cx="4397" cy="1662"/>
          </a:xfrm>
        </p:grpSpPr>
        <p:sp>
          <p:nvSpPr>
            <p:cNvPr id="44079" name="Rectangle 28">
              <a:extLst>
                <a:ext uri="{FF2B5EF4-FFF2-40B4-BE49-F238E27FC236}">
                  <a16:creationId xmlns:a16="http://schemas.microsoft.com/office/drawing/2014/main" id="{4FB4F6E5-4391-2240-BFBD-517A2B029B2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237" y="2568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IR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D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0" name="Rectangle 29">
              <a:extLst>
                <a:ext uri="{FF2B5EF4-FFF2-40B4-BE49-F238E27FC236}">
                  <a16:creationId xmlns:a16="http://schemas.microsoft.com/office/drawing/2014/main" id="{197F211C-A707-AB4B-A9AE-983879A7D4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01" y="2358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PC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F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1" name="Rectangle 30">
              <a:extLst>
                <a:ext uri="{FF2B5EF4-FFF2-40B4-BE49-F238E27FC236}">
                  <a16:creationId xmlns:a16="http://schemas.microsoft.com/office/drawing/2014/main" id="{55A3C43C-9C76-7A40-AA5C-967B87EA89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236" y="184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PC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D</a:t>
              </a: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+4</a:t>
              </a:r>
            </a:p>
          </p:txBody>
        </p:sp>
        <p:sp>
          <p:nvSpPr>
            <p:cNvPr id="44082" name="Rectangle 31">
              <a:extLst>
                <a:ext uri="{FF2B5EF4-FFF2-40B4-BE49-F238E27FC236}">
                  <a16:creationId xmlns:a16="http://schemas.microsoft.com/office/drawing/2014/main" id="{FDC3A19C-4586-CE48-A7DC-8FB100414B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49" y="184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PC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E</a:t>
              </a: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+4</a:t>
              </a:r>
            </a:p>
          </p:txBody>
        </p:sp>
        <p:sp>
          <p:nvSpPr>
            <p:cNvPr id="44083" name="Rectangle 32">
              <a:extLst>
                <a:ext uri="{FF2B5EF4-FFF2-40B4-BE49-F238E27FC236}">
                  <a16:creationId xmlns:a16="http://schemas.microsoft.com/office/drawing/2014/main" id="{D83D5743-92FC-BC4A-BBF0-481C922676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523" y="184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nPC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4" name="Rectangle 33">
              <a:extLst>
                <a:ext uri="{FF2B5EF4-FFF2-40B4-BE49-F238E27FC236}">
                  <a16:creationId xmlns:a16="http://schemas.microsoft.com/office/drawing/2014/main" id="{C57720CC-5BD4-6344-AC07-D137EE85F9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48" y="2304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A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E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5" name="Rectangle 34">
              <a:extLst>
                <a:ext uri="{FF2B5EF4-FFF2-40B4-BE49-F238E27FC236}">
                  <a16:creationId xmlns:a16="http://schemas.microsoft.com/office/drawing/2014/main" id="{BB50AD00-18E2-104A-BD16-6D0AD1F1BD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47" y="271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B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E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6" name="Rectangle 35">
              <a:extLst>
                <a:ext uri="{FF2B5EF4-FFF2-40B4-BE49-F238E27FC236}">
                  <a16:creationId xmlns:a16="http://schemas.microsoft.com/office/drawing/2014/main" id="{B85CCFEB-693B-AC4D-A358-C8A5ABED59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446" y="313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Imm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E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7" name="Rectangle 36">
              <a:extLst>
                <a:ext uri="{FF2B5EF4-FFF2-40B4-BE49-F238E27FC236}">
                  <a16:creationId xmlns:a16="http://schemas.microsoft.com/office/drawing/2014/main" id="{E7DA51AE-CCC1-5347-94E5-55599B3C1E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522" y="2532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Aout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8" name="Rectangle 37">
              <a:extLst>
                <a:ext uri="{FF2B5EF4-FFF2-40B4-BE49-F238E27FC236}">
                  <a16:creationId xmlns:a16="http://schemas.microsoft.com/office/drawing/2014/main" id="{003A5348-4E6E-E440-ADBD-B7A5F83405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523" y="2994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B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89" name="Rectangle 38">
              <a:extLst>
                <a:ext uri="{FF2B5EF4-FFF2-40B4-BE49-F238E27FC236}">
                  <a16:creationId xmlns:a16="http://schemas.microsoft.com/office/drawing/2014/main" id="{5BC5A596-D1DC-3240-A2AA-B902144703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561" y="2634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b="1">
                  <a:solidFill>
                    <a:srgbClr val="000000"/>
                  </a:solidFill>
                  <a:latin typeface="Calibri" panose="020F0502020204030204" pitchFamily="34" charset="0"/>
                </a:rPr>
                <a:t>MDR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W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090" name="Rectangle 39">
              <a:extLst>
                <a:ext uri="{FF2B5EF4-FFF2-40B4-BE49-F238E27FC236}">
                  <a16:creationId xmlns:a16="http://schemas.microsoft.com/office/drawing/2014/main" id="{1EA50161-6CF3-914C-8025-1823F6B51C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560" y="3138"/>
              <a:ext cx="366" cy="137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anose="020F0502020204030204" pitchFamily="34" charset="0"/>
                </a:rPr>
                <a:t>Aout</a:t>
              </a:r>
              <a:r>
                <a:rPr lang="en-US" altLang="en-US" sz="14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W</a:t>
              </a:r>
              <a:endParaRPr lang="en-US" altLang="en-US" sz="14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4047" name="Rectangle 40">
            <a:extLst>
              <a:ext uri="{FF2B5EF4-FFF2-40B4-BE49-F238E27FC236}">
                <a16:creationId xmlns:a16="http://schemas.microsoft.com/office/drawing/2014/main" id="{4CB03B55-34E6-8A41-B2DB-F3BF578B9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2100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  <p:grpSp>
        <p:nvGrpSpPr>
          <p:cNvPr id="43" name="Group 41">
            <a:extLst>
              <a:ext uri="{FF2B5EF4-FFF2-40B4-BE49-F238E27FC236}">
                <a16:creationId xmlns:a16="http://schemas.microsoft.com/office/drawing/2014/main" id="{7022F0E1-80D1-8B44-94D9-8C1E1978468F}"/>
              </a:ext>
            </a:extLst>
          </p:cNvPr>
          <p:cNvGrpSpPr>
            <a:grpSpLocks/>
          </p:cNvGrpSpPr>
          <p:nvPr/>
        </p:nvGrpSpPr>
        <p:grpSpPr bwMode="auto">
          <a:xfrm>
            <a:off x="4000500" y="5789613"/>
            <a:ext cx="5143500" cy="1066800"/>
            <a:chOff x="2520" y="3648"/>
            <a:chExt cx="3240" cy="672"/>
          </a:xfrm>
        </p:grpSpPr>
        <p:sp>
          <p:nvSpPr>
            <p:cNvPr id="44049" name="Rectangle 42">
              <a:extLst>
                <a:ext uri="{FF2B5EF4-FFF2-40B4-BE49-F238E27FC236}">
                  <a16:creationId xmlns:a16="http://schemas.microsoft.com/office/drawing/2014/main" id="{E9071B0D-026F-DE41-B3EE-9330EB5A7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648"/>
              <a:ext cx="2904" cy="6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44050" name="Group 43">
              <a:extLst>
                <a:ext uri="{FF2B5EF4-FFF2-40B4-BE49-F238E27FC236}">
                  <a16:creationId xmlns:a16="http://schemas.microsoft.com/office/drawing/2014/main" id="{7B2A7045-965B-8D46-A078-8EA64603BB0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520" y="3792"/>
              <a:ext cx="3240" cy="432"/>
              <a:chOff x="720" y="3696"/>
              <a:chExt cx="4320" cy="576"/>
            </a:xfrm>
          </p:grpSpPr>
          <p:sp>
            <p:nvSpPr>
              <p:cNvPr id="44051" name="Rectangle 44">
                <a:extLst>
                  <a:ext uri="{FF2B5EF4-FFF2-40B4-BE49-F238E27FC236}">
                    <a16:creationId xmlns:a16="http://schemas.microsoft.com/office/drawing/2014/main" id="{BAE403AC-348E-6D43-9770-DBA2EE4C52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296" y="3696"/>
                <a:ext cx="672" cy="57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T/k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ps</a:t>
                </a:r>
              </a:p>
            </p:txBody>
          </p:sp>
          <p:sp>
            <p:nvSpPr>
              <p:cNvPr id="44052" name="Rectangle 45">
                <a:extLst>
                  <a:ext uri="{FF2B5EF4-FFF2-40B4-BE49-F238E27FC236}">
                    <a16:creationId xmlns:a16="http://schemas.microsoft.com/office/drawing/2014/main" id="{F385A3CD-66AD-8C47-8CCD-6471EECC68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792" y="3696"/>
                <a:ext cx="672" cy="57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T/k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ps</a:t>
                </a:r>
              </a:p>
            </p:txBody>
          </p:sp>
          <p:grpSp>
            <p:nvGrpSpPr>
              <p:cNvPr id="44053" name="Group 46">
                <a:extLst>
                  <a:ext uri="{FF2B5EF4-FFF2-40B4-BE49-F238E27FC236}">
                    <a16:creationId xmlns:a16="http://schemas.microsoft.com/office/drawing/2014/main" id="{9B3BC229-A7D0-4443-9ACC-DE0D4FA47C4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720" y="3696"/>
                <a:ext cx="576" cy="576"/>
                <a:chOff x="96" y="1968"/>
                <a:chExt cx="576" cy="576"/>
              </a:xfrm>
            </p:grpSpPr>
            <p:grpSp>
              <p:nvGrpSpPr>
                <p:cNvPr id="44074" name="Group 47">
                  <a:extLst>
                    <a:ext uri="{FF2B5EF4-FFF2-40B4-BE49-F238E27FC236}">
                      <a16:creationId xmlns:a16="http://schemas.microsoft.com/office/drawing/2014/main" id="{BE4623AD-E940-B741-A06A-EBA94194AFE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88" y="1968"/>
                  <a:ext cx="192" cy="576"/>
                  <a:chOff x="384" y="960"/>
                  <a:chExt cx="192" cy="576"/>
                </a:xfrm>
              </p:grpSpPr>
              <p:sp>
                <p:nvSpPr>
                  <p:cNvPr id="44077" name="Rectangle 48">
                    <a:extLst>
                      <a:ext uri="{FF2B5EF4-FFF2-40B4-BE49-F238E27FC236}">
                        <a16:creationId xmlns:a16="http://schemas.microsoft.com/office/drawing/2014/main" id="{BB31999E-D522-F84D-9876-92F3FE08070D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4" y="960"/>
                    <a:ext cx="192" cy="576"/>
                  </a:xfrm>
                  <a:prstGeom prst="rect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44078" name="Freeform 49">
                    <a:extLst>
                      <a:ext uri="{FF2B5EF4-FFF2-40B4-BE49-F238E27FC236}">
                        <a16:creationId xmlns:a16="http://schemas.microsoft.com/office/drawing/2014/main" id="{0F4DCC01-E6AD-2043-82CE-2DAC8576639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432" y="1440"/>
                    <a:ext cx="96" cy="96"/>
                  </a:xfrm>
                  <a:custGeom>
                    <a:avLst/>
                    <a:gdLst>
                      <a:gd name="T0" fmla="*/ 0 w 96"/>
                      <a:gd name="T1" fmla="*/ 96 h 96"/>
                      <a:gd name="T2" fmla="*/ 48 w 96"/>
                      <a:gd name="T3" fmla="*/ 0 h 96"/>
                      <a:gd name="T4" fmla="*/ 96 w 96"/>
                      <a:gd name="T5" fmla="*/ 96 h 96"/>
                      <a:gd name="T6" fmla="*/ 0 60000 65536"/>
                      <a:gd name="T7" fmla="*/ 0 60000 65536"/>
                      <a:gd name="T8" fmla="*/ 0 60000 65536"/>
                      <a:gd name="T9" fmla="*/ 0 w 96"/>
                      <a:gd name="T10" fmla="*/ 0 h 96"/>
                      <a:gd name="T11" fmla="*/ 96 w 96"/>
                      <a:gd name="T12" fmla="*/ 96 h 9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96" h="96">
                        <a:moveTo>
                          <a:pt x="0" y="96"/>
                        </a:moveTo>
                        <a:lnTo>
                          <a:pt x="48" y="0"/>
                        </a:lnTo>
                        <a:lnTo>
                          <a:pt x="96" y="96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4075" name="Line 50">
                  <a:extLst>
                    <a:ext uri="{FF2B5EF4-FFF2-40B4-BE49-F238E27FC236}">
                      <a16:creationId xmlns:a16="http://schemas.microsoft.com/office/drawing/2014/main" id="{5CB829A5-5E7B-FA47-BAAF-4EE661746595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96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076" name="Line 51">
                  <a:extLst>
                    <a:ext uri="{FF2B5EF4-FFF2-40B4-BE49-F238E27FC236}">
                      <a16:creationId xmlns:a16="http://schemas.microsoft.com/office/drawing/2014/main" id="{D09F2E04-1237-F844-B30F-C3095D6711F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80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4054" name="Group 52">
                <a:extLst>
                  <a:ext uri="{FF2B5EF4-FFF2-40B4-BE49-F238E27FC236}">
                    <a16:creationId xmlns:a16="http://schemas.microsoft.com/office/drawing/2014/main" id="{D57085EE-CC24-AE4E-8100-73510FC0922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968" y="3696"/>
                <a:ext cx="576" cy="576"/>
                <a:chOff x="96" y="1968"/>
                <a:chExt cx="576" cy="576"/>
              </a:xfrm>
            </p:grpSpPr>
            <p:grpSp>
              <p:nvGrpSpPr>
                <p:cNvPr id="44069" name="Group 53">
                  <a:extLst>
                    <a:ext uri="{FF2B5EF4-FFF2-40B4-BE49-F238E27FC236}">
                      <a16:creationId xmlns:a16="http://schemas.microsoft.com/office/drawing/2014/main" id="{69FF7254-3CCD-B24D-A707-472D1EB83AC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88" y="1968"/>
                  <a:ext cx="192" cy="576"/>
                  <a:chOff x="384" y="960"/>
                  <a:chExt cx="192" cy="576"/>
                </a:xfrm>
              </p:grpSpPr>
              <p:sp>
                <p:nvSpPr>
                  <p:cNvPr id="44072" name="Rectangle 54">
                    <a:extLst>
                      <a:ext uri="{FF2B5EF4-FFF2-40B4-BE49-F238E27FC236}">
                        <a16:creationId xmlns:a16="http://schemas.microsoft.com/office/drawing/2014/main" id="{8FFE44D5-E77D-ED4D-A0FF-F7F26C30C29C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4" y="960"/>
                    <a:ext cx="192" cy="576"/>
                  </a:xfrm>
                  <a:prstGeom prst="rect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44073" name="Freeform 55">
                    <a:extLst>
                      <a:ext uri="{FF2B5EF4-FFF2-40B4-BE49-F238E27FC236}">
                        <a16:creationId xmlns:a16="http://schemas.microsoft.com/office/drawing/2014/main" id="{EA7AB4B6-7582-AF47-812D-C2B330824CF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432" y="1440"/>
                    <a:ext cx="96" cy="96"/>
                  </a:xfrm>
                  <a:custGeom>
                    <a:avLst/>
                    <a:gdLst>
                      <a:gd name="T0" fmla="*/ 0 w 96"/>
                      <a:gd name="T1" fmla="*/ 96 h 96"/>
                      <a:gd name="T2" fmla="*/ 48 w 96"/>
                      <a:gd name="T3" fmla="*/ 0 h 96"/>
                      <a:gd name="T4" fmla="*/ 96 w 96"/>
                      <a:gd name="T5" fmla="*/ 96 h 96"/>
                      <a:gd name="T6" fmla="*/ 0 60000 65536"/>
                      <a:gd name="T7" fmla="*/ 0 60000 65536"/>
                      <a:gd name="T8" fmla="*/ 0 60000 65536"/>
                      <a:gd name="T9" fmla="*/ 0 w 96"/>
                      <a:gd name="T10" fmla="*/ 0 h 96"/>
                      <a:gd name="T11" fmla="*/ 96 w 96"/>
                      <a:gd name="T12" fmla="*/ 96 h 9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96" h="96">
                        <a:moveTo>
                          <a:pt x="0" y="96"/>
                        </a:moveTo>
                        <a:lnTo>
                          <a:pt x="48" y="0"/>
                        </a:lnTo>
                        <a:lnTo>
                          <a:pt x="96" y="96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4070" name="Line 56">
                  <a:extLst>
                    <a:ext uri="{FF2B5EF4-FFF2-40B4-BE49-F238E27FC236}">
                      <a16:creationId xmlns:a16="http://schemas.microsoft.com/office/drawing/2014/main" id="{EC0FC1CF-25E9-F24D-A033-FAD924F0536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96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071" name="Line 57">
                  <a:extLst>
                    <a:ext uri="{FF2B5EF4-FFF2-40B4-BE49-F238E27FC236}">
                      <a16:creationId xmlns:a16="http://schemas.microsoft.com/office/drawing/2014/main" id="{2D7E21D7-8DBF-5048-BAE1-2151EC76AFF4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80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4055" name="Line 58">
                <a:extLst>
                  <a:ext uri="{FF2B5EF4-FFF2-40B4-BE49-F238E27FC236}">
                    <a16:creationId xmlns:a16="http://schemas.microsoft.com/office/drawing/2014/main" id="{9B481284-81D5-0842-859B-4A7C795CC6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3600" y="3984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4056" name="Group 59">
                <a:extLst>
                  <a:ext uri="{FF2B5EF4-FFF2-40B4-BE49-F238E27FC236}">
                    <a16:creationId xmlns:a16="http://schemas.microsoft.com/office/drawing/2014/main" id="{E9E1B272-9FD7-3E49-9842-795203CA7AE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464" y="3696"/>
                <a:ext cx="576" cy="576"/>
                <a:chOff x="96" y="1968"/>
                <a:chExt cx="576" cy="576"/>
              </a:xfrm>
            </p:grpSpPr>
            <p:grpSp>
              <p:nvGrpSpPr>
                <p:cNvPr id="44064" name="Group 60">
                  <a:extLst>
                    <a:ext uri="{FF2B5EF4-FFF2-40B4-BE49-F238E27FC236}">
                      <a16:creationId xmlns:a16="http://schemas.microsoft.com/office/drawing/2014/main" id="{B25D9235-6C74-D348-8DF8-F392D34295B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288" y="1968"/>
                  <a:ext cx="192" cy="576"/>
                  <a:chOff x="384" y="960"/>
                  <a:chExt cx="192" cy="576"/>
                </a:xfrm>
              </p:grpSpPr>
              <p:sp>
                <p:nvSpPr>
                  <p:cNvPr id="44067" name="Rectangle 61">
                    <a:extLst>
                      <a:ext uri="{FF2B5EF4-FFF2-40B4-BE49-F238E27FC236}">
                        <a16:creationId xmlns:a16="http://schemas.microsoft.com/office/drawing/2014/main" id="{C16610DF-027C-A14F-BD29-077551711FC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84" y="960"/>
                    <a:ext cx="192" cy="576"/>
                  </a:xfrm>
                  <a:prstGeom prst="rect">
                    <a:avLst/>
                  </a:prstGeom>
                  <a:solidFill>
                    <a:srgbClr val="C0C0C0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Calibri" panose="020F0502020204030204" pitchFamily="34" charset="0"/>
                    </a:endParaRPr>
                  </a:p>
                </p:txBody>
              </p:sp>
              <p:sp>
                <p:nvSpPr>
                  <p:cNvPr id="44068" name="Freeform 62">
                    <a:extLst>
                      <a:ext uri="{FF2B5EF4-FFF2-40B4-BE49-F238E27FC236}">
                        <a16:creationId xmlns:a16="http://schemas.microsoft.com/office/drawing/2014/main" id="{6E9717A9-D1A5-1F4D-9EF9-C4DFAFB3D22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>
                    <a:off x="432" y="1440"/>
                    <a:ext cx="96" cy="96"/>
                  </a:xfrm>
                  <a:custGeom>
                    <a:avLst/>
                    <a:gdLst>
                      <a:gd name="T0" fmla="*/ 0 w 96"/>
                      <a:gd name="T1" fmla="*/ 96 h 96"/>
                      <a:gd name="T2" fmla="*/ 48 w 96"/>
                      <a:gd name="T3" fmla="*/ 0 h 96"/>
                      <a:gd name="T4" fmla="*/ 96 w 96"/>
                      <a:gd name="T5" fmla="*/ 96 h 96"/>
                      <a:gd name="T6" fmla="*/ 0 60000 65536"/>
                      <a:gd name="T7" fmla="*/ 0 60000 65536"/>
                      <a:gd name="T8" fmla="*/ 0 60000 65536"/>
                      <a:gd name="T9" fmla="*/ 0 w 96"/>
                      <a:gd name="T10" fmla="*/ 0 h 96"/>
                      <a:gd name="T11" fmla="*/ 96 w 96"/>
                      <a:gd name="T12" fmla="*/ 96 h 9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96" h="96">
                        <a:moveTo>
                          <a:pt x="0" y="96"/>
                        </a:moveTo>
                        <a:lnTo>
                          <a:pt x="48" y="0"/>
                        </a:lnTo>
                        <a:lnTo>
                          <a:pt x="96" y="96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4065" name="Line 63">
                  <a:extLst>
                    <a:ext uri="{FF2B5EF4-FFF2-40B4-BE49-F238E27FC236}">
                      <a16:creationId xmlns:a16="http://schemas.microsoft.com/office/drawing/2014/main" id="{02C4F78B-6FC3-8347-A2D2-67BA2AF790B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96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066" name="Line 64">
                  <a:extLst>
                    <a:ext uri="{FF2B5EF4-FFF2-40B4-BE49-F238E27FC236}">
                      <a16:creationId xmlns:a16="http://schemas.microsoft.com/office/drawing/2014/main" id="{9CD77626-1E8E-BD4D-BCBF-D74A958AC442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480" y="2256"/>
                  <a:ext cx="19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4057" name="Oval 65">
                <a:extLst>
                  <a:ext uri="{FF2B5EF4-FFF2-40B4-BE49-F238E27FC236}">
                    <a16:creationId xmlns:a16="http://schemas.microsoft.com/office/drawing/2014/main" id="{A7BEE77A-A213-734B-A7D6-6E95FD9958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22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58" name="Oval 66">
                <a:extLst>
                  <a:ext uri="{FF2B5EF4-FFF2-40B4-BE49-F238E27FC236}">
                    <a16:creationId xmlns:a16="http://schemas.microsoft.com/office/drawing/2014/main" id="{00333C2A-44A8-8340-806F-96669E7D06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66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59" name="Oval 67">
                <a:extLst>
                  <a:ext uri="{FF2B5EF4-FFF2-40B4-BE49-F238E27FC236}">
                    <a16:creationId xmlns:a16="http://schemas.microsoft.com/office/drawing/2014/main" id="{0F4E5915-F394-3B49-993B-F14AE07206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10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60" name="Oval 68">
                <a:extLst>
                  <a:ext uri="{FF2B5EF4-FFF2-40B4-BE49-F238E27FC236}">
                    <a16:creationId xmlns:a16="http://schemas.microsoft.com/office/drawing/2014/main" id="{EC748007-C687-5449-BFDE-56CAFE967F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54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61" name="Oval 69">
                <a:extLst>
                  <a:ext uri="{FF2B5EF4-FFF2-40B4-BE49-F238E27FC236}">
                    <a16:creationId xmlns:a16="http://schemas.microsoft.com/office/drawing/2014/main" id="{F0A6A2A6-ED2A-744E-A5F2-0462EA9C41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98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62" name="Oval 70">
                <a:extLst>
                  <a:ext uri="{FF2B5EF4-FFF2-40B4-BE49-F238E27FC236}">
                    <a16:creationId xmlns:a16="http://schemas.microsoft.com/office/drawing/2014/main" id="{4388F6B7-2ED7-AE47-B2DA-E4110AD12B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42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063" name="Oval 71">
                <a:extLst>
                  <a:ext uri="{FF2B5EF4-FFF2-40B4-BE49-F238E27FC236}">
                    <a16:creationId xmlns:a16="http://schemas.microsoft.com/office/drawing/2014/main" id="{BEE45E64-E7B0-544F-B591-0955018BC4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86" y="395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E3BE6F0C-B297-624D-8558-5643953FFD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Pipelined Operation Example</a:t>
            </a:r>
          </a:p>
        </p:txBody>
      </p:sp>
      <p:sp>
        <p:nvSpPr>
          <p:cNvPr id="45058" name="Content Placeholder 2">
            <a:extLst>
              <a:ext uri="{FF2B5EF4-FFF2-40B4-BE49-F238E27FC236}">
                <a16:creationId xmlns:a16="http://schemas.microsoft.com/office/drawing/2014/main" id="{E5236120-44B4-054A-BC51-53393D105B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5059" name="Slide Number Placeholder 3">
            <a:extLst>
              <a:ext uri="{FF2B5EF4-FFF2-40B4-BE49-F238E27FC236}">
                <a16:creationId xmlns:a16="http://schemas.microsoft.com/office/drawing/2014/main" id="{F0DA5429-3A44-E64F-9AE8-FA0286C780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FFEE86-AECD-F749-90AC-74D18A3B741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45060" name="Picture 3" descr="F0613">
            <a:extLst>
              <a:ext uri="{FF2B5EF4-FFF2-40B4-BE49-F238E27FC236}">
                <a16:creationId xmlns:a16="http://schemas.microsoft.com/office/drawing/2014/main" id="{B6C042EA-8C24-064C-B474-C4EF6373B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6" b="48584"/>
          <a:stretch>
            <a:fillRect/>
          </a:stretch>
        </p:blipFill>
        <p:spPr bwMode="auto">
          <a:xfrm>
            <a:off x="739775" y="1143000"/>
            <a:ext cx="77184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DDAA693D-23A7-E04D-A458-0099C98ACF18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990600"/>
            <a:ext cx="8382000" cy="5257800"/>
            <a:chOff x="336" y="816"/>
            <a:chExt cx="5280" cy="3312"/>
          </a:xfrm>
        </p:grpSpPr>
        <p:sp>
          <p:nvSpPr>
            <p:cNvPr id="45076" name="Rectangle 5">
              <a:extLst>
                <a:ext uri="{FF2B5EF4-FFF2-40B4-BE49-F238E27FC236}">
                  <a16:creationId xmlns:a16="http://schemas.microsoft.com/office/drawing/2014/main" id="{0C732787-30C8-9642-BCBE-B4E3FB97A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816"/>
              <a:ext cx="5280" cy="3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5077" name="Picture 6" descr="F0613">
              <a:extLst>
                <a:ext uri="{FF2B5EF4-FFF2-40B4-BE49-F238E27FC236}">
                  <a16:creationId xmlns:a16="http://schemas.microsoft.com/office/drawing/2014/main" id="{69F6CC6A-55F0-DF4E-867B-D28AB19A69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905" r="-706"/>
            <a:stretch>
              <a:fillRect/>
            </a:stretch>
          </p:blipFill>
          <p:spPr bwMode="auto">
            <a:xfrm>
              <a:off x="542" y="1111"/>
              <a:ext cx="4848" cy="2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886518D0-299B-4849-966B-02FC972564E5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990600"/>
            <a:ext cx="8382000" cy="5257800"/>
            <a:chOff x="336" y="816"/>
            <a:chExt cx="5280" cy="3312"/>
          </a:xfrm>
        </p:grpSpPr>
        <p:sp>
          <p:nvSpPr>
            <p:cNvPr id="45074" name="Rectangle 8">
              <a:extLst>
                <a:ext uri="{FF2B5EF4-FFF2-40B4-BE49-F238E27FC236}">
                  <a16:creationId xmlns:a16="http://schemas.microsoft.com/office/drawing/2014/main" id="{34BC46FD-94CD-3343-87C1-6AAD66A5C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816"/>
              <a:ext cx="5280" cy="3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5075" name="Picture 9" descr="F0614">
              <a:extLst>
                <a:ext uri="{FF2B5EF4-FFF2-40B4-BE49-F238E27FC236}">
                  <a16:creationId xmlns:a16="http://schemas.microsoft.com/office/drawing/2014/main" id="{B4203E02-7397-B54C-9F40-96BEB08EE6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" y="1188"/>
              <a:ext cx="4774" cy="25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7C468BB3-46F4-9048-88E9-C2193A75E941}"/>
              </a:ext>
            </a:extLst>
          </p:cNvPr>
          <p:cNvGrpSpPr>
            <a:grpSpLocks/>
          </p:cNvGrpSpPr>
          <p:nvPr/>
        </p:nvGrpSpPr>
        <p:grpSpPr bwMode="auto">
          <a:xfrm>
            <a:off x="-11113" y="990600"/>
            <a:ext cx="8926513" cy="5257800"/>
            <a:chOff x="-7" y="816"/>
            <a:chExt cx="5623" cy="3312"/>
          </a:xfrm>
        </p:grpSpPr>
        <p:sp>
          <p:nvSpPr>
            <p:cNvPr id="45072" name="Rectangle 11">
              <a:extLst>
                <a:ext uri="{FF2B5EF4-FFF2-40B4-BE49-F238E27FC236}">
                  <a16:creationId xmlns:a16="http://schemas.microsoft.com/office/drawing/2014/main" id="{5B906A4C-58A3-4149-8FE9-3C210E350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816"/>
              <a:ext cx="5280" cy="3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5073" name="Picture 12" descr="F0615">
              <a:extLst>
                <a:ext uri="{FF2B5EF4-FFF2-40B4-BE49-F238E27FC236}">
                  <a16:creationId xmlns:a16="http://schemas.microsoft.com/office/drawing/2014/main" id="{923D2BA7-FA8B-AC46-9906-2641B6FBDC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8" b="61398"/>
            <a:stretch>
              <a:fillRect/>
            </a:stretch>
          </p:blipFill>
          <p:spPr bwMode="auto">
            <a:xfrm>
              <a:off x="-7" y="1186"/>
              <a:ext cx="5328" cy="2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id="{A7BB5ED6-5A79-D446-98E8-F6E1C8544E08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990600"/>
            <a:ext cx="8610600" cy="5257800"/>
            <a:chOff x="192" y="816"/>
            <a:chExt cx="5424" cy="3312"/>
          </a:xfrm>
        </p:grpSpPr>
        <p:sp>
          <p:nvSpPr>
            <p:cNvPr id="45070" name="Rectangle 14">
              <a:extLst>
                <a:ext uri="{FF2B5EF4-FFF2-40B4-BE49-F238E27FC236}">
                  <a16:creationId xmlns:a16="http://schemas.microsoft.com/office/drawing/2014/main" id="{BD6605B9-1695-9B43-9B6A-00C304751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816"/>
              <a:ext cx="5280" cy="3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5071" name="Picture 15" descr="F0615">
              <a:extLst>
                <a:ext uri="{FF2B5EF4-FFF2-40B4-BE49-F238E27FC236}">
                  <a16:creationId xmlns:a16="http://schemas.microsoft.com/office/drawing/2014/main" id="{43B4B02F-68C4-F549-8BC5-D98202F5F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02" t="39934" b="20799"/>
            <a:stretch>
              <a:fillRect/>
            </a:stretch>
          </p:blipFill>
          <p:spPr bwMode="auto">
            <a:xfrm>
              <a:off x="192" y="1104"/>
              <a:ext cx="5374" cy="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id="{AAFA7C95-1617-1445-8EA9-8096AA6A7624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990600"/>
            <a:ext cx="8382000" cy="5257800"/>
            <a:chOff x="336" y="816"/>
            <a:chExt cx="5280" cy="3312"/>
          </a:xfrm>
        </p:grpSpPr>
        <p:sp>
          <p:nvSpPr>
            <p:cNvPr id="45068" name="Rectangle 17">
              <a:extLst>
                <a:ext uri="{FF2B5EF4-FFF2-40B4-BE49-F238E27FC236}">
                  <a16:creationId xmlns:a16="http://schemas.microsoft.com/office/drawing/2014/main" id="{BC4D5DC8-B206-2F43-870F-5C80ABD0C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816"/>
              <a:ext cx="5280" cy="3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5069" name="Picture 18" descr="F0618">
              <a:extLst>
                <a:ext uri="{FF2B5EF4-FFF2-40B4-BE49-F238E27FC236}">
                  <a16:creationId xmlns:a16="http://schemas.microsoft.com/office/drawing/2014/main" id="{3F9F7468-9517-6741-B0C1-7E365CE33A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" y="1241"/>
              <a:ext cx="4785" cy="26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066" name="Rectangle 19">
            <a:extLst>
              <a:ext uri="{FF2B5EF4-FFF2-40B4-BE49-F238E27FC236}">
                <a16:creationId xmlns:a16="http://schemas.microsoft.com/office/drawing/2014/main" id="{CE5A602A-46A1-054E-BF72-27F72813A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  <p:sp>
        <p:nvSpPr>
          <p:cNvPr id="22" name="Text Box 20">
            <a:extLst>
              <a:ext uri="{FF2B5EF4-FFF2-40B4-BE49-F238E27FC236}">
                <a16:creationId xmlns:a16="http://schemas.microsoft.com/office/drawing/2014/main" id="{511B7C24-B8C9-5240-A842-22EBD5DEA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914400"/>
            <a:ext cx="5683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All instruction classes must follow the same path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and timing through the pipeline stages. 	</a:t>
            </a:r>
          </a:p>
          <a:p>
            <a:pPr eaLnBrk="1" hangingPunct="1">
              <a:defRPr/>
            </a:pPr>
            <a:endParaRPr lang="en-US" sz="1200" dirty="0">
              <a:solidFill>
                <a:srgbClr val="0000FF"/>
              </a:solidFill>
              <a:latin typeface="+mn-lt"/>
            </a:endParaRPr>
          </a:p>
          <a:p>
            <a:pPr eaLnBrk="1" hangingPunct="1"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</a:rPr>
              <a:t>Any performance impact?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7EF9C00E-2152-5445-9AA6-0C11056DA7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Pipelined Operation Example</a:t>
            </a:r>
          </a:p>
        </p:txBody>
      </p:sp>
      <p:sp>
        <p:nvSpPr>
          <p:cNvPr id="46082" name="Content Placeholder 2">
            <a:extLst>
              <a:ext uri="{FF2B5EF4-FFF2-40B4-BE49-F238E27FC236}">
                <a16:creationId xmlns:a16="http://schemas.microsoft.com/office/drawing/2014/main" id="{1DD72F77-81C1-DF41-A317-76EF66E1E3F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BCF7DE9F-889E-BF47-BA59-F4FF018061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7CD065-112C-1C4D-A535-88E6A6823E9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46084" name="Picture 3" descr="F0622">
            <a:extLst>
              <a:ext uri="{FF2B5EF4-FFF2-40B4-BE49-F238E27FC236}">
                <a16:creationId xmlns:a16="http://schemas.microsoft.com/office/drawing/2014/main" id="{9449140C-4CA3-5941-BF4A-AAC12DA7F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39" b="48743"/>
          <a:stretch>
            <a:fillRect/>
          </a:stretch>
        </p:blipFill>
        <p:spPr bwMode="auto">
          <a:xfrm>
            <a:off x="838200" y="1524000"/>
            <a:ext cx="7620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8A226B20-D179-9F4C-BBD0-C6A1CEF75B7B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46100" name="Rectangle 5">
              <a:extLst>
                <a:ext uri="{FF2B5EF4-FFF2-40B4-BE49-F238E27FC236}">
                  <a16:creationId xmlns:a16="http://schemas.microsoft.com/office/drawing/2014/main" id="{6028251F-1D1E-AF47-942A-D0019A0B7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6101" name="Picture 6" descr="F0622">
              <a:extLst>
                <a:ext uri="{FF2B5EF4-FFF2-40B4-BE49-F238E27FC236}">
                  <a16:creationId xmlns:a16="http://schemas.microsoft.com/office/drawing/2014/main" id="{339F85AD-0E71-A74F-B5AA-8F3819D2C4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38" t="49876"/>
            <a:stretch>
              <a:fillRect/>
            </a:stretch>
          </p:blipFill>
          <p:spPr bwMode="auto">
            <a:xfrm>
              <a:off x="480" y="864"/>
              <a:ext cx="4819" cy="3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7C1D99E4-8CEC-D84E-AD06-A792F1CB770C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46098" name="Rectangle 8">
              <a:extLst>
                <a:ext uri="{FF2B5EF4-FFF2-40B4-BE49-F238E27FC236}">
                  <a16:creationId xmlns:a16="http://schemas.microsoft.com/office/drawing/2014/main" id="{08CA3B2B-2865-1F4D-A01C-1A3E7B93F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6099" name="Picture 9" descr="F0623">
              <a:extLst>
                <a:ext uri="{FF2B5EF4-FFF2-40B4-BE49-F238E27FC236}">
                  <a16:creationId xmlns:a16="http://schemas.microsoft.com/office/drawing/2014/main" id="{9DC37086-1D10-3946-AA94-8687A62C2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39" b="47298"/>
            <a:stretch>
              <a:fillRect/>
            </a:stretch>
          </p:blipFill>
          <p:spPr bwMode="auto">
            <a:xfrm>
              <a:off x="528" y="967"/>
              <a:ext cx="4800" cy="3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B4A887A0-EF40-2945-B58F-9058F7B14084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46096" name="Rectangle 11">
              <a:extLst>
                <a:ext uri="{FF2B5EF4-FFF2-40B4-BE49-F238E27FC236}">
                  <a16:creationId xmlns:a16="http://schemas.microsoft.com/office/drawing/2014/main" id="{A4AC83C5-96ED-644F-9208-71B0CFE3D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6097" name="Picture 12" descr="F0623">
              <a:extLst>
                <a:ext uri="{FF2B5EF4-FFF2-40B4-BE49-F238E27FC236}">
                  <a16:creationId xmlns:a16="http://schemas.microsoft.com/office/drawing/2014/main" id="{3A19DBC0-A585-4F4B-AA57-81BFC19537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" t="51166"/>
            <a:stretch>
              <a:fillRect/>
            </a:stretch>
          </p:blipFill>
          <p:spPr bwMode="auto">
            <a:xfrm>
              <a:off x="529" y="1022"/>
              <a:ext cx="4771" cy="28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id="{BF36E5CD-37EF-3C45-8E27-4FDFDCABB5BC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780463" cy="5562600"/>
            <a:chOff x="192" y="720"/>
            <a:chExt cx="5531" cy="3504"/>
          </a:xfrm>
        </p:grpSpPr>
        <p:sp>
          <p:nvSpPr>
            <p:cNvPr id="46094" name="Rectangle 14">
              <a:extLst>
                <a:ext uri="{FF2B5EF4-FFF2-40B4-BE49-F238E27FC236}">
                  <a16:creationId xmlns:a16="http://schemas.microsoft.com/office/drawing/2014/main" id="{5542A98E-7C6D-AC4D-B613-49F2199AA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6095" name="Picture 15" descr="F0624">
              <a:extLst>
                <a:ext uri="{FF2B5EF4-FFF2-40B4-BE49-F238E27FC236}">
                  <a16:creationId xmlns:a16="http://schemas.microsoft.com/office/drawing/2014/main" id="{3B684B21-CEBF-364D-BBED-A5A31907B2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" b="49628"/>
            <a:stretch>
              <a:fillRect/>
            </a:stretch>
          </p:blipFill>
          <p:spPr bwMode="auto">
            <a:xfrm>
              <a:off x="528" y="1248"/>
              <a:ext cx="5195" cy="2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id="{081F8B42-6FF9-CD4F-8337-200C091EBCEB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839200" cy="5562600"/>
            <a:chOff x="192" y="720"/>
            <a:chExt cx="5568" cy="3504"/>
          </a:xfrm>
        </p:grpSpPr>
        <p:sp>
          <p:nvSpPr>
            <p:cNvPr id="46092" name="Rectangle 17">
              <a:extLst>
                <a:ext uri="{FF2B5EF4-FFF2-40B4-BE49-F238E27FC236}">
                  <a16:creationId xmlns:a16="http://schemas.microsoft.com/office/drawing/2014/main" id="{D5255859-7B82-2F4C-9B39-6C7D8FB0F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568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6093" name="Picture 18" descr="F0624">
              <a:extLst>
                <a:ext uri="{FF2B5EF4-FFF2-40B4-BE49-F238E27FC236}">
                  <a16:creationId xmlns:a16="http://schemas.microsoft.com/office/drawing/2014/main" id="{037CD772-C1EF-5E48-AD89-C5EA6DFB38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7" t="50372"/>
            <a:stretch>
              <a:fillRect/>
            </a:stretch>
          </p:blipFill>
          <p:spPr bwMode="auto">
            <a:xfrm>
              <a:off x="490" y="1107"/>
              <a:ext cx="5243" cy="2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90" name="Rectangle 19">
            <a:extLst>
              <a:ext uri="{FF2B5EF4-FFF2-40B4-BE49-F238E27FC236}">
                <a16:creationId xmlns:a16="http://schemas.microsoft.com/office/drawing/2014/main" id="{422119EF-3C55-DC43-864D-B8C54EDD3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278B95-0D97-054F-8802-D445F34D1866}"/>
              </a:ext>
            </a:extLst>
          </p:cNvPr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FF"/>
                </a:solidFill>
                <a:latin typeface="Calibri"/>
                <a:ea typeface="+mn-ea"/>
              </a:rPr>
              <a:t>Is life always this beautiful?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7D09B6C2-42E5-2E41-A8C6-6D9382EACB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Illustrating Pipeline Operation: Operation View</a:t>
            </a:r>
          </a:p>
        </p:txBody>
      </p:sp>
      <p:sp>
        <p:nvSpPr>
          <p:cNvPr id="47106" name="Content Placeholder 2">
            <a:extLst>
              <a:ext uri="{FF2B5EF4-FFF2-40B4-BE49-F238E27FC236}">
                <a16:creationId xmlns:a16="http://schemas.microsoft.com/office/drawing/2014/main" id="{63664AEF-8572-B741-80B3-1A230971F2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7107" name="Slide Number Placeholder 3">
            <a:extLst>
              <a:ext uri="{FF2B5EF4-FFF2-40B4-BE49-F238E27FC236}">
                <a16:creationId xmlns:a16="http://schemas.microsoft.com/office/drawing/2014/main" id="{9CCBA042-C559-5A4E-AB05-72A73B7CE5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5104EE1-D499-264D-A781-0612999DC8C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59" name="Group 2">
            <a:extLst>
              <a:ext uri="{FF2B5EF4-FFF2-40B4-BE49-F238E27FC236}">
                <a16:creationId xmlns:a16="http://schemas.microsoft.com/office/drawing/2014/main" id="{7BBE0D1A-79AB-1A4F-AAB5-9F8ABDBD8435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1600200"/>
            <a:ext cx="6019800" cy="3352800"/>
            <a:chOff x="48" y="1008"/>
            <a:chExt cx="3792" cy="2112"/>
          </a:xfrm>
        </p:grpSpPr>
        <p:sp>
          <p:nvSpPr>
            <p:cNvPr id="60" name="Rectangle 3">
              <a:extLst>
                <a:ext uri="{FF2B5EF4-FFF2-40B4-BE49-F238E27FC236}">
                  <a16:creationId xmlns:a16="http://schemas.microsoft.com/office/drawing/2014/main" id="{D112CE9E-19A3-2C42-B034-27910E867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47156" name="Group 4">
              <a:extLst>
                <a:ext uri="{FF2B5EF4-FFF2-40B4-BE49-F238E27FC236}">
                  <a16:creationId xmlns:a16="http://schemas.microsoft.com/office/drawing/2014/main" id="{86168E56-8E52-6043-BC89-CCCD206974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" y="1392"/>
              <a:ext cx="3696" cy="1392"/>
              <a:chOff x="48" y="1392"/>
              <a:chExt cx="3696" cy="1392"/>
            </a:xfrm>
          </p:grpSpPr>
          <p:sp>
            <p:nvSpPr>
              <p:cNvPr id="62" name="Rectangle 5">
                <a:extLst>
                  <a:ext uri="{FF2B5EF4-FFF2-40B4-BE49-F238E27FC236}">
                    <a16:creationId xmlns:a16="http://schemas.microsoft.com/office/drawing/2014/main" id="{EF78397B-A85F-A344-B34F-CF4960095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680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ysClr val="windowText" lastClr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MEM</a:t>
                </a:r>
              </a:p>
            </p:txBody>
          </p:sp>
          <p:sp>
            <p:nvSpPr>
              <p:cNvPr id="63" name="Rectangle 6">
                <a:extLst>
                  <a:ext uri="{FF2B5EF4-FFF2-40B4-BE49-F238E27FC236}">
                    <a16:creationId xmlns:a16="http://schemas.microsoft.com/office/drawing/2014/main" id="{0128EAD8-7815-0D4B-A3BB-A65D75E10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968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ysClr val="windowText" lastClr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EX</a:t>
                </a:r>
              </a:p>
            </p:txBody>
          </p:sp>
          <p:sp>
            <p:nvSpPr>
              <p:cNvPr id="64" name="Rectangle 7">
                <a:extLst>
                  <a:ext uri="{FF2B5EF4-FFF2-40B4-BE49-F238E27FC236}">
                    <a16:creationId xmlns:a16="http://schemas.microsoft.com/office/drawing/2014/main" id="{86E316CB-9FCF-D046-9073-13463548C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2256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ysClr val="windowText" lastClr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ID</a:t>
                </a:r>
              </a:p>
            </p:txBody>
          </p:sp>
          <p:sp>
            <p:nvSpPr>
              <p:cNvPr id="65" name="Rectangle 8">
                <a:extLst>
                  <a:ext uri="{FF2B5EF4-FFF2-40B4-BE49-F238E27FC236}">
                    <a16:creationId xmlns:a16="http://schemas.microsoft.com/office/drawing/2014/main" id="{30FD77F1-0332-EE44-86B3-E24A0E9F1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2544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ysClr val="windowText" lastClr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IF</a:t>
                </a:r>
              </a:p>
            </p:txBody>
          </p:sp>
          <p:sp>
            <p:nvSpPr>
              <p:cNvPr id="66" name="Rectangle 9">
                <a:extLst>
                  <a:ext uri="{FF2B5EF4-FFF2-40B4-BE49-F238E27FC236}">
                    <a16:creationId xmlns:a16="http://schemas.microsoft.com/office/drawing/2014/main" id="{38280C1D-96A1-9047-9B22-8075A8F8E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" y="2544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Inst</a:t>
                </a:r>
                <a:r>
                  <a:rPr lang="en-US" sz="2800" kern="0" baseline="-25000">
                    <a:solidFill>
                      <a:srgbClr val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4</a:t>
                </a:r>
                <a:endParaRPr lang="en-US" sz="2800" ker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7" name="Rectangle 10">
                <a:extLst>
                  <a:ext uri="{FF2B5EF4-FFF2-40B4-BE49-F238E27FC236}">
                    <a16:creationId xmlns:a16="http://schemas.microsoft.com/office/drawing/2014/main" id="{D48009C3-780D-394A-AF1A-77CE5745A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392"/>
                <a:ext cx="576" cy="24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ysClr val="windowText" lastClr="000000"/>
                    </a:solidFill>
                    <a:latin typeface="Calibri" charset="0"/>
                    <a:ea typeface="ＭＳ Ｐゴシック" charset="0"/>
                    <a:cs typeface="ＭＳ Ｐゴシック" charset="0"/>
                  </a:rPr>
                  <a:t>WB</a:t>
                </a:r>
              </a:p>
            </p:txBody>
          </p:sp>
        </p:grpSp>
      </p:grpSp>
      <p:sp>
        <p:nvSpPr>
          <p:cNvPr id="68" name="Rectangle 11">
            <a:extLst>
              <a:ext uri="{FF2B5EF4-FFF2-40B4-BE49-F238E27FC236}">
                <a16:creationId xmlns:a16="http://schemas.microsoft.com/office/drawing/2014/main" id="{CF19F694-3BB5-1C44-A125-D8E9ACE6D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54102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69" name="Rectangle 12">
            <a:extLst>
              <a:ext uri="{FF2B5EF4-FFF2-40B4-BE49-F238E27FC236}">
                <a16:creationId xmlns:a16="http://schemas.microsoft.com/office/drawing/2014/main" id="{C89255FC-A7C5-764C-A9F5-D1E40EBD8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40386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70" name="Rectangle 14">
            <a:extLst>
              <a:ext uri="{FF2B5EF4-FFF2-40B4-BE49-F238E27FC236}">
                <a16:creationId xmlns:a16="http://schemas.microsoft.com/office/drawing/2014/main" id="{49FAC095-8993-A546-84F8-D0E684023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71" name="Rectangle 15">
            <a:extLst>
              <a:ext uri="{FF2B5EF4-FFF2-40B4-BE49-F238E27FC236}">
                <a16:creationId xmlns:a16="http://schemas.microsoft.com/office/drawing/2014/main" id="{4B368BB5-09F7-B846-BFD5-29C93FC7C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124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72" name="Rectangle 16">
            <a:extLst>
              <a:ext uri="{FF2B5EF4-FFF2-40B4-BE49-F238E27FC236}">
                <a16:creationId xmlns:a16="http://schemas.microsoft.com/office/drawing/2014/main" id="{4FFD12EF-19DD-7D48-9DAD-CD7260834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3581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73" name="Rectangle 17">
            <a:extLst>
              <a:ext uri="{FF2B5EF4-FFF2-40B4-BE49-F238E27FC236}">
                <a16:creationId xmlns:a16="http://schemas.microsoft.com/office/drawing/2014/main" id="{37AF819E-44CD-9443-B875-3C18CE6F9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0</a:t>
            </a:r>
          </a:p>
        </p:txBody>
      </p:sp>
      <p:sp>
        <p:nvSpPr>
          <p:cNvPr id="74" name="Rectangle 18">
            <a:extLst>
              <a:ext uri="{FF2B5EF4-FFF2-40B4-BE49-F238E27FC236}">
                <a16:creationId xmlns:a16="http://schemas.microsoft.com/office/drawing/2014/main" id="{EC007415-5255-C548-A2A1-D644F6CE0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</a:p>
        </p:txBody>
      </p:sp>
      <p:sp>
        <p:nvSpPr>
          <p:cNvPr id="75" name="Rectangle 19">
            <a:extLst>
              <a:ext uri="{FF2B5EF4-FFF2-40B4-BE49-F238E27FC236}">
                <a16:creationId xmlns:a16="http://schemas.microsoft.com/office/drawing/2014/main" id="{523213DD-6B1C-D14D-AE46-508BC9B37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</a:p>
        </p:txBody>
      </p:sp>
      <p:sp>
        <p:nvSpPr>
          <p:cNvPr id="76" name="Rectangle 20">
            <a:extLst>
              <a:ext uri="{FF2B5EF4-FFF2-40B4-BE49-F238E27FC236}">
                <a16:creationId xmlns:a16="http://schemas.microsoft.com/office/drawing/2014/main" id="{BA1AAAF5-D3D5-C242-95AE-3ACFEC486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</a:p>
        </p:txBody>
      </p:sp>
      <p:sp>
        <p:nvSpPr>
          <p:cNvPr id="77" name="Rectangle 21">
            <a:extLst>
              <a:ext uri="{FF2B5EF4-FFF2-40B4-BE49-F238E27FC236}">
                <a16:creationId xmlns:a16="http://schemas.microsoft.com/office/drawing/2014/main" id="{4836DDA5-1443-AA4B-8F33-47D09D7E3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4</a:t>
            </a:r>
          </a:p>
        </p:txBody>
      </p:sp>
      <p:sp>
        <p:nvSpPr>
          <p:cNvPr id="78" name="Rectangle 22">
            <a:extLst>
              <a:ext uri="{FF2B5EF4-FFF2-40B4-BE49-F238E27FC236}">
                <a16:creationId xmlns:a16="http://schemas.microsoft.com/office/drawing/2014/main" id="{2A8A91E2-4A04-294A-870A-C88A4266F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5</a:t>
            </a:r>
          </a:p>
        </p:txBody>
      </p:sp>
      <p:sp>
        <p:nvSpPr>
          <p:cNvPr id="79" name="AutoShape 23">
            <a:extLst>
              <a:ext uri="{FF2B5EF4-FFF2-40B4-BE49-F238E27FC236}">
                <a16:creationId xmlns:a16="http://schemas.microsoft.com/office/drawing/2014/main" id="{BC4116B2-C851-664C-8AF3-532123CDC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rgbClr val="081D58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0" name="Rectangle 24">
            <a:extLst>
              <a:ext uri="{FF2B5EF4-FFF2-40B4-BE49-F238E27FC236}">
                <a16:creationId xmlns:a16="http://schemas.microsoft.com/office/drawing/2014/main" id="{30F74448-57CF-4C49-A002-C6718F272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0386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DE4A778C-6B04-FD42-AB01-176D8FC6F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44958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82" name="Rectangle 26">
            <a:extLst>
              <a:ext uri="{FF2B5EF4-FFF2-40B4-BE49-F238E27FC236}">
                <a16:creationId xmlns:a16="http://schemas.microsoft.com/office/drawing/2014/main" id="{E83401A8-9637-DF4F-844D-B37D9D2B7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4495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83" name="Rectangle 27">
            <a:extLst>
              <a:ext uri="{FF2B5EF4-FFF2-40B4-BE49-F238E27FC236}">
                <a16:creationId xmlns:a16="http://schemas.microsoft.com/office/drawing/2014/main" id="{4B6325DB-47A5-F547-A9C7-CF9DA08E1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4495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84" name="Rectangle 28">
            <a:extLst>
              <a:ext uri="{FF2B5EF4-FFF2-40B4-BE49-F238E27FC236}">
                <a16:creationId xmlns:a16="http://schemas.microsoft.com/office/drawing/2014/main" id="{C9AF7A1E-D763-6644-A80E-CEE5B6BE6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49530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85" name="Rectangle 29">
            <a:extLst>
              <a:ext uri="{FF2B5EF4-FFF2-40B4-BE49-F238E27FC236}">
                <a16:creationId xmlns:a16="http://schemas.microsoft.com/office/drawing/2014/main" id="{DF2DA626-BA9A-764C-B3A0-ABDE957A9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49530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86" name="Rectangle 30">
            <a:extLst>
              <a:ext uri="{FF2B5EF4-FFF2-40B4-BE49-F238E27FC236}">
                <a16:creationId xmlns:a16="http://schemas.microsoft.com/office/drawing/2014/main" id="{A3E3EE23-226C-2D44-AAAB-FF717DC12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Inst</a:t>
            </a:r>
            <a:r>
              <a:rPr lang="en-US" sz="2800" kern="0" baseline="-2500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0</a:t>
            </a:r>
            <a:endParaRPr lang="en-US" sz="2800" kern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7" name="Group 31">
            <a:extLst>
              <a:ext uri="{FF2B5EF4-FFF2-40B4-BE49-F238E27FC236}">
                <a16:creationId xmlns:a16="http://schemas.microsoft.com/office/drawing/2014/main" id="{63065E60-AFC0-5141-A699-110C55A13841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209800"/>
            <a:ext cx="2895600" cy="838200"/>
            <a:chOff x="48" y="1392"/>
            <a:chExt cx="1824" cy="528"/>
          </a:xfrm>
        </p:grpSpPr>
        <p:sp>
          <p:nvSpPr>
            <p:cNvPr id="88" name="Rectangle 32">
              <a:extLst>
                <a:ext uri="{FF2B5EF4-FFF2-40B4-BE49-F238E27FC236}">
                  <a16:creationId xmlns:a16="http://schemas.microsoft.com/office/drawing/2014/main" id="{8DA9D0FA-37B1-F344-8E9A-4F08F3D75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ID</a:t>
              </a:r>
            </a:p>
          </p:txBody>
        </p:sp>
        <p:sp>
          <p:nvSpPr>
            <p:cNvPr id="89" name="Rectangle 33">
              <a:extLst>
                <a:ext uri="{FF2B5EF4-FFF2-40B4-BE49-F238E27FC236}">
                  <a16:creationId xmlns:a16="http://schemas.microsoft.com/office/drawing/2014/main" id="{4F937381-EE6A-3946-933D-593E84998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IF</a:t>
              </a:r>
            </a:p>
          </p:txBody>
        </p:sp>
        <p:sp>
          <p:nvSpPr>
            <p:cNvPr id="90" name="Rectangle 34">
              <a:extLst>
                <a:ext uri="{FF2B5EF4-FFF2-40B4-BE49-F238E27FC236}">
                  <a16:creationId xmlns:a16="http://schemas.microsoft.com/office/drawing/2014/main" id="{4A679CC3-2F98-A241-925D-92091E0E5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Inst</a:t>
              </a:r>
              <a:r>
                <a:rPr lang="en-US" sz="2800" kern="0" baseline="-250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1</a:t>
              </a:r>
              <a:endPara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1" name="Group 35">
            <a:extLst>
              <a:ext uri="{FF2B5EF4-FFF2-40B4-BE49-F238E27FC236}">
                <a16:creationId xmlns:a16="http://schemas.microsoft.com/office/drawing/2014/main" id="{C4657F42-179C-7E47-BBA1-F3EA197D6511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209800"/>
            <a:ext cx="3886200" cy="1295400"/>
            <a:chOff x="48" y="1392"/>
            <a:chExt cx="2448" cy="816"/>
          </a:xfrm>
        </p:grpSpPr>
        <p:sp>
          <p:nvSpPr>
            <p:cNvPr id="92" name="Rectangle 36">
              <a:extLst>
                <a:ext uri="{FF2B5EF4-FFF2-40B4-BE49-F238E27FC236}">
                  <a16:creationId xmlns:a16="http://schemas.microsoft.com/office/drawing/2014/main" id="{D36818B9-6A12-EF4E-AD1E-8F83B420D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EX</a:t>
              </a:r>
            </a:p>
          </p:txBody>
        </p:sp>
        <p:sp>
          <p:nvSpPr>
            <p:cNvPr id="93" name="Rectangle 37">
              <a:extLst>
                <a:ext uri="{FF2B5EF4-FFF2-40B4-BE49-F238E27FC236}">
                  <a16:creationId xmlns:a16="http://schemas.microsoft.com/office/drawing/2014/main" id="{A1565864-3AC4-BD42-B9FA-8C2617DD4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ID</a:t>
              </a:r>
            </a:p>
          </p:txBody>
        </p:sp>
        <p:sp>
          <p:nvSpPr>
            <p:cNvPr id="94" name="Rectangle 38">
              <a:extLst>
                <a:ext uri="{FF2B5EF4-FFF2-40B4-BE49-F238E27FC236}">
                  <a16:creationId xmlns:a16="http://schemas.microsoft.com/office/drawing/2014/main" id="{1C11C79A-7439-E34E-8A78-1037D0BBB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IF</a:t>
              </a:r>
            </a:p>
          </p:txBody>
        </p:sp>
        <p:sp>
          <p:nvSpPr>
            <p:cNvPr id="95" name="Rectangle 39">
              <a:extLst>
                <a:ext uri="{FF2B5EF4-FFF2-40B4-BE49-F238E27FC236}">
                  <a16:creationId xmlns:a16="http://schemas.microsoft.com/office/drawing/2014/main" id="{0753E936-1E85-504D-8E3C-8BB4DC41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Inst</a:t>
              </a:r>
              <a:r>
                <a:rPr lang="en-US" sz="2800" kern="0" baseline="-250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2</a:t>
              </a:r>
              <a:endPara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96" name="Group 40">
            <a:extLst>
              <a:ext uri="{FF2B5EF4-FFF2-40B4-BE49-F238E27FC236}">
                <a16:creationId xmlns:a16="http://schemas.microsoft.com/office/drawing/2014/main" id="{599AED4A-FC24-3249-8F21-0EEF3C783389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2209800"/>
            <a:ext cx="4876800" cy="1752600"/>
            <a:chOff x="48" y="1392"/>
            <a:chExt cx="3072" cy="1104"/>
          </a:xfrm>
        </p:grpSpPr>
        <p:sp>
          <p:nvSpPr>
            <p:cNvPr id="97" name="Rectangle 41">
              <a:extLst>
                <a:ext uri="{FF2B5EF4-FFF2-40B4-BE49-F238E27FC236}">
                  <a16:creationId xmlns:a16="http://schemas.microsoft.com/office/drawing/2014/main" id="{ABD11717-E777-5F47-8EA9-16D141DB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MEM</a:t>
              </a:r>
            </a:p>
          </p:txBody>
        </p:sp>
        <p:sp>
          <p:nvSpPr>
            <p:cNvPr id="98" name="Rectangle 42">
              <a:extLst>
                <a:ext uri="{FF2B5EF4-FFF2-40B4-BE49-F238E27FC236}">
                  <a16:creationId xmlns:a16="http://schemas.microsoft.com/office/drawing/2014/main" id="{298848F5-D1D3-7F4E-A5FC-1C9EE6436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EX</a:t>
              </a:r>
            </a:p>
          </p:txBody>
        </p:sp>
        <p:sp>
          <p:nvSpPr>
            <p:cNvPr id="99" name="Rectangle 43">
              <a:extLst>
                <a:ext uri="{FF2B5EF4-FFF2-40B4-BE49-F238E27FC236}">
                  <a16:creationId xmlns:a16="http://schemas.microsoft.com/office/drawing/2014/main" id="{0AA4B742-6E53-4B49-8E0F-397DC7F58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ID</a:t>
              </a:r>
            </a:p>
          </p:txBody>
        </p:sp>
        <p:sp>
          <p:nvSpPr>
            <p:cNvPr id="100" name="Rectangle 44">
              <a:extLst>
                <a:ext uri="{FF2B5EF4-FFF2-40B4-BE49-F238E27FC236}">
                  <a16:creationId xmlns:a16="http://schemas.microsoft.com/office/drawing/2014/main" id="{AD4FCDD7-D94B-C24A-B5E5-A73E8AB0E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IF</a:t>
              </a:r>
            </a:p>
          </p:txBody>
        </p:sp>
        <p:sp>
          <p:nvSpPr>
            <p:cNvPr id="101" name="Rectangle 45">
              <a:extLst>
                <a:ext uri="{FF2B5EF4-FFF2-40B4-BE49-F238E27FC236}">
                  <a16:creationId xmlns:a16="http://schemas.microsoft.com/office/drawing/2014/main" id="{FB7FE80B-1BF0-F945-AD82-A8AAAFBE6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Inst</a:t>
              </a:r>
              <a:r>
                <a:rPr lang="en-US" sz="2800" kern="0" baseline="-25000">
                  <a:solidFill>
                    <a:srgbClr val="000000"/>
                  </a:solidFill>
                  <a:latin typeface="Calibri" charset="0"/>
                  <a:ea typeface="ＭＳ Ｐゴシック" charset="0"/>
                  <a:cs typeface="ＭＳ Ｐゴシック" charset="0"/>
                </a:rPr>
                <a:t>3</a:t>
              </a:r>
              <a:endParaRPr lang="en-US" sz="2800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2" name="AutoShape 46">
            <a:extLst>
              <a:ext uri="{FF2B5EF4-FFF2-40B4-BE49-F238E27FC236}">
                <a16:creationId xmlns:a16="http://schemas.microsoft.com/office/drawing/2014/main" id="{63254C34-B480-A449-9690-ABE5DA6AF96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rgbClr val="081D58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" name="Freeform 47">
            <a:extLst>
              <a:ext uri="{FF2B5EF4-FFF2-40B4-BE49-F238E27FC236}">
                <a16:creationId xmlns:a16="http://schemas.microsoft.com/office/drawing/2014/main" id="{BDDF74CE-2A71-6348-8D51-403FD5069C1F}"/>
              </a:ext>
            </a:extLst>
          </p:cNvPr>
          <p:cNvSpPr>
            <a:spLocks/>
          </p:cNvSpPr>
          <p:nvPr/>
        </p:nvSpPr>
        <p:spPr bwMode="auto">
          <a:xfrm>
            <a:off x="8001000" y="4038600"/>
            <a:ext cx="914400" cy="381000"/>
          </a:xfrm>
          <a:custGeom>
            <a:avLst/>
            <a:gdLst>
              <a:gd name="T0" fmla="*/ 2147483647 w 576"/>
              <a:gd name="T1" fmla="*/ 0 h 240"/>
              <a:gd name="T2" fmla="*/ 0 w 576"/>
              <a:gd name="T3" fmla="*/ 0 h 240"/>
              <a:gd name="T4" fmla="*/ 0 w 576"/>
              <a:gd name="T5" fmla="*/ 2147483647 h 240"/>
              <a:gd name="T6" fmla="*/ 2147483647 w 576"/>
              <a:gd name="T7" fmla="*/ 2147483647 h 240"/>
              <a:gd name="T8" fmla="*/ 2147483647 w 576"/>
              <a:gd name="T9" fmla="*/ 2147483647 h 240"/>
              <a:gd name="T10" fmla="*/ 2147483647 w 576"/>
              <a:gd name="T11" fmla="*/ 2147483647 h 240"/>
              <a:gd name="T12" fmla="*/ 2147483647 w 576"/>
              <a:gd name="T13" fmla="*/ 2147483647 h 240"/>
              <a:gd name="T14" fmla="*/ 2147483647 w 576"/>
              <a:gd name="T15" fmla="*/ 2147483647 h 240"/>
              <a:gd name="T16" fmla="*/ 2147483647 w 576"/>
              <a:gd name="T17" fmla="*/ 2147483647 h 240"/>
              <a:gd name="T18" fmla="*/ 2147483647 w 576"/>
              <a:gd name="T19" fmla="*/ 0 h 2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6"/>
              <a:gd name="T31" fmla="*/ 0 h 240"/>
              <a:gd name="T32" fmla="*/ 576 w 576"/>
              <a:gd name="T33" fmla="*/ 240 h 2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6" h="240">
                <a:moveTo>
                  <a:pt x="576" y="0"/>
                </a:moveTo>
                <a:lnTo>
                  <a:pt x="0" y="0"/>
                </a:lnTo>
                <a:lnTo>
                  <a:pt x="0" y="240"/>
                </a:lnTo>
                <a:lnTo>
                  <a:pt x="576" y="240"/>
                </a:lnTo>
                <a:lnTo>
                  <a:pt x="528" y="192"/>
                </a:lnTo>
                <a:lnTo>
                  <a:pt x="576" y="144"/>
                </a:lnTo>
                <a:lnTo>
                  <a:pt x="480" y="144"/>
                </a:lnTo>
                <a:lnTo>
                  <a:pt x="576" y="96"/>
                </a:lnTo>
                <a:lnTo>
                  <a:pt x="528" y="48"/>
                </a:lnTo>
                <a:lnTo>
                  <a:pt x="576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" name="Freeform 48">
            <a:extLst>
              <a:ext uri="{FF2B5EF4-FFF2-40B4-BE49-F238E27FC236}">
                <a16:creationId xmlns:a16="http://schemas.microsoft.com/office/drawing/2014/main" id="{7860D1BD-E293-D746-841E-D2D6D3C897D5}"/>
              </a:ext>
            </a:extLst>
          </p:cNvPr>
          <p:cNvSpPr>
            <a:spLocks/>
          </p:cNvSpPr>
          <p:nvPr/>
        </p:nvSpPr>
        <p:spPr bwMode="auto">
          <a:xfrm>
            <a:off x="8001000" y="4495800"/>
            <a:ext cx="914400" cy="381000"/>
          </a:xfrm>
          <a:custGeom>
            <a:avLst/>
            <a:gdLst>
              <a:gd name="T0" fmla="*/ 2147483647 w 576"/>
              <a:gd name="T1" fmla="*/ 0 h 240"/>
              <a:gd name="T2" fmla="*/ 0 w 576"/>
              <a:gd name="T3" fmla="*/ 0 h 240"/>
              <a:gd name="T4" fmla="*/ 0 w 576"/>
              <a:gd name="T5" fmla="*/ 2147483647 h 240"/>
              <a:gd name="T6" fmla="*/ 2147483647 w 576"/>
              <a:gd name="T7" fmla="*/ 2147483647 h 240"/>
              <a:gd name="T8" fmla="*/ 2147483647 w 576"/>
              <a:gd name="T9" fmla="*/ 2147483647 h 240"/>
              <a:gd name="T10" fmla="*/ 2147483647 w 576"/>
              <a:gd name="T11" fmla="*/ 2147483647 h 240"/>
              <a:gd name="T12" fmla="*/ 2147483647 w 576"/>
              <a:gd name="T13" fmla="*/ 2147483647 h 240"/>
              <a:gd name="T14" fmla="*/ 2147483647 w 576"/>
              <a:gd name="T15" fmla="*/ 2147483647 h 240"/>
              <a:gd name="T16" fmla="*/ 2147483647 w 576"/>
              <a:gd name="T17" fmla="*/ 2147483647 h 240"/>
              <a:gd name="T18" fmla="*/ 2147483647 w 576"/>
              <a:gd name="T19" fmla="*/ 0 h 2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6"/>
              <a:gd name="T31" fmla="*/ 0 h 240"/>
              <a:gd name="T32" fmla="*/ 576 w 576"/>
              <a:gd name="T33" fmla="*/ 240 h 2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6" h="240">
                <a:moveTo>
                  <a:pt x="576" y="0"/>
                </a:moveTo>
                <a:lnTo>
                  <a:pt x="0" y="0"/>
                </a:lnTo>
                <a:lnTo>
                  <a:pt x="0" y="240"/>
                </a:lnTo>
                <a:lnTo>
                  <a:pt x="576" y="240"/>
                </a:lnTo>
                <a:lnTo>
                  <a:pt x="528" y="192"/>
                </a:lnTo>
                <a:lnTo>
                  <a:pt x="576" y="144"/>
                </a:lnTo>
                <a:lnTo>
                  <a:pt x="480" y="144"/>
                </a:lnTo>
                <a:lnTo>
                  <a:pt x="576" y="96"/>
                </a:lnTo>
                <a:lnTo>
                  <a:pt x="528" y="48"/>
                </a:lnTo>
                <a:lnTo>
                  <a:pt x="576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" name="Freeform 49">
            <a:extLst>
              <a:ext uri="{FF2B5EF4-FFF2-40B4-BE49-F238E27FC236}">
                <a16:creationId xmlns:a16="http://schemas.microsoft.com/office/drawing/2014/main" id="{DE629AA4-08FA-5941-9B52-19FA3F23ED38}"/>
              </a:ext>
            </a:extLst>
          </p:cNvPr>
          <p:cNvSpPr>
            <a:spLocks/>
          </p:cNvSpPr>
          <p:nvPr/>
        </p:nvSpPr>
        <p:spPr bwMode="auto">
          <a:xfrm>
            <a:off x="8001000" y="4953000"/>
            <a:ext cx="914400" cy="381000"/>
          </a:xfrm>
          <a:custGeom>
            <a:avLst/>
            <a:gdLst>
              <a:gd name="T0" fmla="*/ 2147483647 w 576"/>
              <a:gd name="T1" fmla="*/ 0 h 240"/>
              <a:gd name="T2" fmla="*/ 0 w 576"/>
              <a:gd name="T3" fmla="*/ 0 h 240"/>
              <a:gd name="T4" fmla="*/ 0 w 576"/>
              <a:gd name="T5" fmla="*/ 2147483647 h 240"/>
              <a:gd name="T6" fmla="*/ 2147483647 w 576"/>
              <a:gd name="T7" fmla="*/ 2147483647 h 240"/>
              <a:gd name="T8" fmla="*/ 2147483647 w 576"/>
              <a:gd name="T9" fmla="*/ 2147483647 h 240"/>
              <a:gd name="T10" fmla="*/ 2147483647 w 576"/>
              <a:gd name="T11" fmla="*/ 2147483647 h 240"/>
              <a:gd name="T12" fmla="*/ 2147483647 w 576"/>
              <a:gd name="T13" fmla="*/ 2147483647 h 240"/>
              <a:gd name="T14" fmla="*/ 2147483647 w 576"/>
              <a:gd name="T15" fmla="*/ 2147483647 h 240"/>
              <a:gd name="T16" fmla="*/ 2147483647 w 576"/>
              <a:gd name="T17" fmla="*/ 2147483647 h 240"/>
              <a:gd name="T18" fmla="*/ 2147483647 w 576"/>
              <a:gd name="T19" fmla="*/ 0 h 2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6"/>
              <a:gd name="T31" fmla="*/ 0 h 240"/>
              <a:gd name="T32" fmla="*/ 576 w 576"/>
              <a:gd name="T33" fmla="*/ 240 h 2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6" h="240">
                <a:moveTo>
                  <a:pt x="576" y="0"/>
                </a:moveTo>
                <a:lnTo>
                  <a:pt x="0" y="0"/>
                </a:lnTo>
                <a:lnTo>
                  <a:pt x="0" y="240"/>
                </a:lnTo>
                <a:lnTo>
                  <a:pt x="576" y="240"/>
                </a:lnTo>
                <a:lnTo>
                  <a:pt x="528" y="192"/>
                </a:lnTo>
                <a:lnTo>
                  <a:pt x="576" y="144"/>
                </a:lnTo>
                <a:lnTo>
                  <a:pt x="480" y="144"/>
                </a:lnTo>
                <a:lnTo>
                  <a:pt x="576" y="96"/>
                </a:lnTo>
                <a:lnTo>
                  <a:pt x="528" y="48"/>
                </a:lnTo>
                <a:lnTo>
                  <a:pt x="576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6" name="Freeform 50">
            <a:extLst>
              <a:ext uri="{FF2B5EF4-FFF2-40B4-BE49-F238E27FC236}">
                <a16:creationId xmlns:a16="http://schemas.microsoft.com/office/drawing/2014/main" id="{C7D2C954-4BD9-2A45-8B5D-1F06859527A7}"/>
              </a:ext>
            </a:extLst>
          </p:cNvPr>
          <p:cNvSpPr>
            <a:spLocks/>
          </p:cNvSpPr>
          <p:nvPr/>
        </p:nvSpPr>
        <p:spPr bwMode="auto">
          <a:xfrm>
            <a:off x="8001000" y="5410200"/>
            <a:ext cx="914400" cy="381000"/>
          </a:xfrm>
          <a:custGeom>
            <a:avLst/>
            <a:gdLst>
              <a:gd name="T0" fmla="*/ 2147483647 w 576"/>
              <a:gd name="T1" fmla="*/ 0 h 240"/>
              <a:gd name="T2" fmla="*/ 0 w 576"/>
              <a:gd name="T3" fmla="*/ 0 h 240"/>
              <a:gd name="T4" fmla="*/ 0 w 576"/>
              <a:gd name="T5" fmla="*/ 2147483647 h 240"/>
              <a:gd name="T6" fmla="*/ 2147483647 w 576"/>
              <a:gd name="T7" fmla="*/ 2147483647 h 240"/>
              <a:gd name="T8" fmla="*/ 2147483647 w 576"/>
              <a:gd name="T9" fmla="*/ 2147483647 h 240"/>
              <a:gd name="T10" fmla="*/ 2147483647 w 576"/>
              <a:gd name="T11" fmla="*/ 2147483647 h 240"/>
              <a:gd name="T12" fmla="*/ 2147483647 w 576"/>
              <a:gd name="T13" fmla="*/ 2147483647 h 240"/>
              <a:gd name="T14" fmla="*/ 2147483647 w 576"/>
              <a:gd name="T15" fmla="*/ 2147483647 h 240"/>
              <a:gd name="T16" fmla="*/ 2147483647 w 576"/>
              <a:gd name="T17" fmla="*/ 2147483647 h 240"/>
              <a:gd name="T18" fmla="*/ 2147483647 w 576"/>
              <a:gd name="T19" fmla="*/ 0 h 2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6"/>
              <a:gd name="T31" fmla="*/ 0 h 240"/>
              <a:gd name="T32" fmla="*/ 576 w 576"/>
              <a:gd name="T33" fmla="*/ 240 h 2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6" h="240">
                <a:moveTo>
                  <a:pt x="576" y="0"/>
                </a:moveTo>
                <a:lnTo>
                  <a:pt x="0" y="0"/>
                </a:lnTo>
                <a:lnTo>
                  <a:pt x="0" y="240"/>
                </a:lnTo>
                <a:lnTo>
                  <a:pt x="576" y="240"/>
                </a:lnTo>
                <a:lnTo>
                  <a:pt x="528" y="192"/>
                </a:lnTo>
                <a:lnTo>
                  <a:pt x="576" y="144"/>
                </a:lnTo>
                <a:lnTo>
                  <a:pt x="480" y="144"/>
                </a:lnTo>
                <a:lnTo>
                  <a:pt x="576" y="96"/>
                </a:lnTo>
                <a:lnTo>
                  <a:pt x="528" y="48"/>
                </a:lnTo>
                <a:lnTo>
                  <a:pt x="576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7" name="Rectangle 51">
            <a:extLst>
              <a:ext uri="{FF2B5EF4-FFF2-40B4-BE49-F238E27FC236}">
                <a16:creationId xmlns:a16="http://schemas.microsoft.com/office/drawing/2014/main" id="{AA982359-1975-7548-884D-8030948C3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800" y="26670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WB</a:t>
            </a:r>
          </a:p>
        </p:txBody>
      </p:sp>
      <p:sp>
        <p:nvSpPr>
          <p:cNvPr id="108" name="Rectangle 52">
            <a:extLst>
              <a:ext uri="{FF2B5EF4-FFF2-40B4-BE49-F238E27FC236}">
                <a16:creationId xmlns:a16="http://schemas.microsoft.com/office/drawing/2014/main" id="{351DBAF3-D86E-EF48-9E05-AF90C3361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1000" y="3581400"/>
            <a:ext cx="9144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WB</a:t>
            </a:r>
          </a:p>
        </p:txBody>
      </p:sp>
      <p:sp>
        <p:nvSpPr>
          <p:cNvPr id="109" name="Freeform 53">
            <a:extLst>
              <a:ext uri="{FF2B5EF4-FFF2-40B4-BE49-F238E27FC236}">
                <a16:creationId xmlns:a16="http://schemas.microsoft.com/office/drawing/2014/main" id="{1B24BC0A-E73B-A447-AF9D-E2AB7C3FC00E}"/>
              </a:ext>
            </a:extLst>
          </p:cNvPr>
          <p:cNvSpPr>
            <a:spLocks/>
          </p:cNvSpPr>
          <p:nvPr/>
        </p:nvSpPr>
        <p:spPr bwMode="auto">
          <a:xfrm>
            <a:off x="8001000" y="3581400"/>
            <a:ext cx="914400" cy="381000"/>
          </a:xfrm>
          <a:custGeom>
            <a:avLst/>
            <a:gdLst>
              <a:gd name="T0" fmla="*/ 2147483647 w 576"/>
              <a:gd name="T1" fmla="*/ 0 h 240"/>
              <a:gd name="T2" fmla="*/ 0 w 576"/>
              <a:gd name="T3" fmla="*/ 0 h 240"/>
              <a:gd name="T4" fmla="*/ 0 w 576"/>
              <a:gd name="T5" fmla="*/ 2147483647 h 240"/>
              <a:gd name="T6" fmla="*/ 2147483647 w 576"/>
              <a:gd name="T7" fmla="*/ 2147483647 h 240"/>
              <a:gd name="T8" fmla="*/ 2147483647 w 576"/>
              <a:gd name="T9" fmla="*/ 2147483647 h 240"/>
              <a:gd name="T10" fmla="*/ 2147483647 w 576"/>
              <a:gd name="T11" fmla="*/ 2147483647 h 240"/>
              <a:gd name="T12" fmla="*/ 2147483647 w 576"/>
              <a:gd name="T13" fmla="*/ 2147483647 h 240"/>
              <a:gd name="T14" fmla="*/ 2147483647 w 576"/>
              <a:gd name="T15" fmla="*/ 2147483647 h 240"/>
              <a:gd name="T16" fmla="*/ 2147483647 w 576"/>
              <a:gd name="T17" fmla="*/ 2147483647 h 240"/>
              <a:gd name="T18" fmla="*/ 2147483647 w 576"/>
              <a:gd name="T19" fmla="*/ 0 h 24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6"/>
              <a:gd name="T31" fmla="*/ 0 h 240"/>
              <a:gd name="T32" fmla="*/ 576 w 576"/>
              <a:gd name="T33" fmla="*/ 240 h 24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6" h="240">
                <a:moveTo>
                  <a:pt x="576" y="0"/>
                </a:moveTo>
                <a:lnTo>
                  <a:pt x="0" y="0"/>
                </a:lnTo>
                <a:lnTo>
                  <a:pt x="0" y="240"/>
                </a:lnTo>
                <a:lnTo>
                  <a:pt x="576" y="240"/>
                </a:lnTo>
                <a:lnTo>
                  <a:pt x="528" y="192"/>
                </a:lnTo>
                <a:lnTo>
                  <a:pt x="576" y="144"/>
                </a:lnTo>
                <a:lnTo>
                  <a:pt x="480" y="144"/>
                </a:lnTo>
                <a:lnTo>
                  <a:pt x="576" y="96"/>
                </a:lnTo>
                <a:lnTo>
                  <a:pt x="528" y="48"/>
                </a:lnTo>
                <a:lnTo>
                  <a:pt x="576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" name="Rectangle 54">
            <a:extLst>
              <a:ext uri="{FF2B5EF4-FFF2-40B4-BE49-F238E27FC236}">
                <a16:creationId xmlns:a16="http://schemas.microsoft.com/office/drawing/2014/main" id="{FEFE2092-8D2D-9948-862D-A6B64594D6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3581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111" name="Rectangle 55">
            <a:extLst>
              <a:ext uri="{FF2B5EF4-FFF2-40B4-BE49-F238E27FC236}">
                <a16:creationId xmlns:a16="http://schemas.microsoft.com/office/drawing/2014/main" id="{564159A1-1BB0-E349-A2A2-1CF4D3A73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40386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112" name="Rectangle 56">
            <a:extLst>
              <a:ext uri="{FF2B5EF4-FFF2-40B4-BE49-F238E27FC236}">
                <a16:creationId xmlns:a16="http://schemas.microsoft.com/office/drawing/2014/main" id="{0B8231A6-1BAA-214C-835A-120003A59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3124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8B152D-1DCE-FA44-971E-705EC6AEE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5181600"/>
            <a:ext cx="14938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660066"/>
                </a:solidFill>
                <a:latin typeface="Arial" panose="020B0604020202020204" pitchFamily="34" charset="0"/>
              </a:rPr>
              <a:t>steady state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660066"/>
                </a:solidFill>
                <a:latin typeface="Arial" panose="020B0604020202020204" pitchFamily="34" charset="0"/>
              </a:rPr>
              <a:t>(full pipeline)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1" grpId="0" animBg="1"/>
      <p:bldP spid="72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102" grpId="0" animBg="1"/>
      <p:bldP spid="107" grpId="0" animBg="1"/>
      <p:bldP spid="108" grpId="0" animBg="1"/>
      <p:bldP spid="110" grpId="0" animBg="1"/>
      <p:bldP spid="111" grpId="0" animBg="1"/>
      <p:bldP spid="112" grpId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>
            <a:extLst>
              <a:ext uri="{FF2B5EF4-FFF2-40B4-BE49-F238E27FC236}">
                <a16:creationId xmlns:a16="http://schemas.microsoft.com/office/drawing/2014/main" id="{85832806-27D3-0043-9E3B-6B1939FC47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solidFill>
                  <a:srgbClr val="006633"/>
                </a:solidFill>
                <a:ea typeface="ＭＳ Ｐゴシック" panose="020B0600070205080204" pitchFamily="34" charset="-128"/>
              </a:rPr>
              <a:t>Illustrating Pipeline Operation: Resource View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912DFAAC-99A2-3946-A8A2-68B1F56456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1" name="Slide Number Placeholder 3">
            <a:extLst>
              <a:ext uri="{FF2B5EF4-FFF2-40B4-BE49-F238E27FC236}">
                <a16:creationId xmlns:a16="http://schemas.microsoft.com/office/drawing/2014/main" id="{C6D00EEB-F7E9-614D-B16D-C0BF5F6BA3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EA72576-BCDC-994D-B88A-DD5D9D4DBD2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48132" name="Line 3">
            <a:extLst>
              <a:ext uri="{FF2B5EF4-FFF2-40B4-BE49-F238E27FC236}">
                <a16:creationId xmlns:a16="http://schemas.microsoft.com/office/drawing/2014/main" id="{16294BC4-CCED-8F45-B16E-A9F1C3208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6172200"/>
            <a:ext cx="152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8133" name="Rectangle 4">
            <a:extLst>
              <a:ext uri="{FF2B5EF4-FFF2-40B4-BE49-F238E27FC236}">
                <a16:creationId xmlns:a16="http://schemas.microsoft.com/office/drawing/2014/main" id="{6FFCCFFD-0663-7A42-86BF-FA3EDA3CD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2362200"/>
            <a:ext cx="533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C0128"/>
                </a:solidFill>
                <a:latin typeface="Calibri" panose="020F0502020204030204" pitchFamily="34" charset="0"/>
              </a:rPr>
              <a:t>I</a:t>
            </a:r>
            <a:r>
              <a:rPr lang="en-US" altLang="en-US" sz="1800" baseline="-25000">
                <a:solidFill>
                  <a:srgbClr val="FC0128"/>
                </a:solidFill>
                <a:latin typeface="Calibri" panose="020F0502020204030204" pitchFamily="34" charset="0"/>
              </a:rPr>
              <a:t>0</a:t>
            </a:r>
            <a:endParaRPr lang="en-US" altLang="en-US" sz="1800">
              <a:solidFill>
                <a:srgbClr val="FC0128"/>
              </a:solidFill>
              <a:latin typeface="Calibri" panose="020F0502020204030204" pitchFamily="34" charset="0"/>
            </a:endParaRPr>
          </a:p>
        </p:txBody>
      </p:sp>
      <p:grpSp>
        <p:nvGrpSpPr>
          <p:cNvPr id="7" name="Group 5">
            <a:extLst>
              <a:ext uri="{FF2B5EF4-FFF2-40B4-BE49-F238E27FC236}">
                <a16:creationId xmlns:a16="http://schemas.microsoft.com/office/drawing/2014/main" id="{1F2FB499-CB07-7449-9027-02E62B47D15B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2362200"/>
            <a:ext cx="533400" cy="1524000"/>
            <a:chOff x="1728" y="1488"/>
            <a:chExt cx="336" cy="960"/>
          </a:xfrm>
        </p:grpSpPr>
        <p:sp>
          <p:nvSpPr>
            <p:cNvPr id="48279" name="Rectangle 6">
              <a:extLst>
                <a:ext uri="{FF2B5EF4-FFF2-40B4-BE49-F238E27FC236}">
                  <a16:creationId xmlns:a16="http://schemas.microsoft.com/office/drawing/2014/main" id="{5180B23E-DA90-D34C-B07A-51E2CF0B7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C0128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FC0128"/>
                  </a:solidFill>
                  <a:latin typeface="Calibri" panose="020F0502020204030204" pitchFamily="34" charset="0"/>
                </a:rPr>
                <a:t>0</a:t>
              </a:r>
              <a:endParaRPr lang="en-US" altLang="en-US" sz="1800">
                <a:solidFill>
                  <a:srgbClr val="FC0128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80" name="Rectangle 7">
              <a:extLst>
                <a:ext uri="{FF2B5EF4-FFF2-40B4-BE49-F238E27FC236}">
                  <a16:creationId xmlns:a16="http://schemas.microsoft.com/office/drawing/2014/main" id="{B5E7F53C-98EF-654A-A5A6-B1B6EA608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3B812F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3B812F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800">
                <a:solidFill>
                  <a:srgbClr val="3B812F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" name="Group 8">
            <a:extLst>
              <a:ext uri="{FF2B5EF4-FFF2-40B4-BE49-F238E27FC236}">
                <a16:creationId xmlns:a16="http://schemas.microsoft.com/office/drawing/2014/main" id="{F6A6B360-C622-DC48-83AE-11A8A7B78BF7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362200"/>
            <a:ext cx="533400" cy="2286000"/>
            <a:chOff x="2064" y="1488"/>
            <a:chExt cx="336" cy="1440"/>
          </a:xfrm>
        </p:grpSpPr>
        <p:sp>
          <p:nvSpPr>
            <p:cNvPr id="48276" name="Rectangle 9">
              <a:extLst>
                <a:ext uri="{FF2B5EF4-FFF2-40B4-BE49-F238E27FC236}">
                  <a16:creationId xmlns:a16="http://schemas.microsoft.com/office/drawing/2014/main" id="{B81B4E8E-7E4B-1143-AF56-188653CAF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C0128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FC0128"/>
                  </a:solidFill>
                  <a:latin typeface="Calibri" panose="020F0502020204030204" pitchFamily="34" charset="0"/>
                </a:rPr>
                <a:t>0</a:t>
              </a:r>
              <a:endParaRPr lang="en-US" altLang="en-US" sz="1800">
                <a:solidFill>
                  <a:srgbClr val="FC0128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7" name="Rectangle 10">
              <a:extLst>
                <a:ext uri="{FF2B5EF4-FFF2-40B4-BE49-F238E27FC236}">
                  <a16:creationId xmlns:a16="http://schemas.microsoft.com/office/drawing/2014/main" id="{1F6FF0C5-2338-AF49-BF0F-18ECC5CB6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3B812F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3B812F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800">
                <a:solidFill>
                  <a:srgbClr val="3B812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8" name="Rectangle 11">
              <a:extLst>
                <a:ext uri="{FF2B5EF4-FFF2-40B4-BE49-F238E27FC236}">
                  <a16:creationId xmlns:a16="http://schemas.microsoft.com/office/drawing/2014/main" id="{006DE7AE-4396-C541-89B8-D7D47082D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9966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9966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800">
                <a:solidFill>
                  <a:srgbClr val="9966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id="{1E691AA7-1190-044A-A304-C84E7BC34376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2362200"/>
            <a:ext cx="533400" cy="3048000"/>
            <a:chOff x="2400" y="1488"/>
            <a:chExt cx="336" cy="1920"/>
          </a:xfrm>
        </p:grpSpPr>
        <p:sp>
          <p:nvSpPr>
            <p:cNvPr id="48272" name="Rectangle 13">
              <a:extLst>
                <a:ext uri="{FF2B5EF4-FFF2-40B4-BE49-F238E27FC236}">
                  <a16:creationId xmlns:a16="http://schemas.microsoft.com/office/drawing/2014/main" id="{DC9C73A6-44FE-BA4B-883C-7076F76F4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C0128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FC0128"/>
                  </a:solidFill>
                  <a:latin typeface="Calibri" panose="020F0502020204030204" pitchFamily="34" charset="0"/>
                </a:rPr>
                <a:t>0</a:t>
              </a:r>
              <a:endParaRPr lang="en-US" altLang="en-US" sz="1800">
                <a:solidFill>
                  <a:srgbClr val="FC0128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3" name="Rectangle 14">
              <a:extLst>
                <a:ext uri="{FF2B5EF4-FFF2-40B4-BE49-F238E27FC236}">
                  <a16:creationId xmlns:a16="http://schemas.microsoft.com/office/drawing/2014/main" id="{F54D92AD-223F-814B-9A9E-E1A654C98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3B812F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3B812F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800">
                <a:solidFill>
                  <a:srgbClr val="3B812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4" name="Rectangle 15">
              <a:extLst>
                <a:ext uri="{FF2B5EF4-FFF2-40B4-BE49-F238E27FC236}">
                  <a16:creationId xmlns:a16="http://schemas.microsoft.com/office/drawing/2014/main" id="{B533A138-8BEB-2A40-B619-343E63E22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9966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9966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800">
                <a:solidFill>
                  <a:srgbClr val="9966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5" name="Rectangle 16">
              <a:extLst>
                <a:ext uri="{FF2B5EF4-FFF2-40B4-BE49-F238E27FC236}">
                  <a16:creationId xmlns:a16="http://schemas.microsoft.com/office/drawing/2014/main" id="{F71880F6-4475-5B46-9455-F4E889432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AFBF3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AFBF39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800">
                <a:solidFill>
                  <a:srgbClr val="AFBF39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id="{642E8799-AF67-AF48-82E3-12F3DB07B514}"/>
              </a:ext>
            </a:extLst>
          </p:cNvPr>
          <p:cNvGrpSpPr>
            <a:grpSpLocks/>
          </p:cNvGrpSpPr>
          <p:nvPr/>
        </p:nvGrpSpPr>
        <p:grpSpPr bwMode="auto">
          <a:xfrm>
            <a:off x="4343400" y="2362200"/>
            <a:ext cx="533400" cy="3810000"/>
            <a:chOff x="2736" y="1488"/>
            <a:chExt cx="336" cy="2400"/>
          </a:xfrm>
        </p:grpSpPr>
        <p:sp>
          <p:nvSpPr>
            <p:cNvPr id="48267" name="Rectangle 18">
              <a:extLst>
                <a:ext uri="{FF2B5EF4-FFF2-40B4-BE49-F238E27FC236}">
                  <a16:creationId xmlns:a16="http://schemas.microsoft.com/office/drawing/2014/main" id="{17C3FA0E-7134-E447-B6E6-E24A54980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C0128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FC0128"/>
                  </a:solidFill>
                  <a:latin typeface="Calibri" panose="020F0502020204030204" pitchFamily="34" charset="0"/>
                </a:rPr>
                <a:t>0</a:t>
              </a:r>
              <a:endParaRPr lang="en-US" altLang="en-US" sz="1800">
                <a:solidFill>
                  <a:srgbClr val="FC0128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8" name="Rectangle 19">
              <a:extLst>
                <a:ext uri="{FF2B5EF4-FFF2-40B4-BE49-F238E27FC236}">
                  <a16:creationId xmlns:a16="http://schemas.microsoft.com/office/drawing/2014/main" id="{464F150F-E8D4-3D40-A553-06B89AD0E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3B812F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3B812F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800">
                <a:solidFill>
                  <a:srgbClr val="3B812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9" name="Rectangle 20">
              <a:extLst>
                <a:ext uri="{FF2B5EF4-FFF2-40B4-BE49-F238E27FC236}">
                  <a16:creationId xmlns:a16="http://schemas.microsoft.com/office/drawing/2014/main" id="{3153050D-23DF-1343-8E69-CD7C5D92E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9966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9966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800">
                <a:solidFill>
                  <a:srgbClr val="9966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0" name="Rectangle 21">
              <a:extLst>
                <a:ext uri="{FF2B5EF4-FFF2-40B4-BE49-F238E27FC236}">
                  <a16:creationId xmlns:a16="http://schemas.microsoft.com/office/drawing/2014/main" id="{057718B4-807C-2F49-A465-EC993B226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AFBF3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AFBF39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800">
                <a:solidFill>
                  <a:srgbClr val="AFBF3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71" name="Rectangle 22">
              <a:extLst>
                <a:ext uri="{FF2B5EF4-FFF2-40B4-BE49-F238E27FC236}">
                  <a16:creationId xmlns:a16="http://schemas.microsoft.com/office/drawing/2014/main" id="{309A3D1F-2815-FD4E-AA4B-22D715D2D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B760F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B760F9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800">
                <a:solidFill>
                  <a:srgbClr val="B760F9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5" name="Group 23">
            <a:extLst>
              <a:ext uri="{FF2B5EF4-FFF2-40B4-BE49-F238E27FC236}">
                <a16:creationId xmlns:a16="http://schemas.microsoft.com/office/drawing/2014/main" id="{5027DFAB-AA40-E842-A80A-F64535B2A7DD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2362200"/>
            <a:ext cx="533400" cy="3810000"/>
            <a:chOff x="3072" y="1488"/>
            <a:chExt cx="336" cy="2400"/>
          </a:xfrm>
        </p:grpSpPr>
        <p:sp>
          <p:nvSpPr>
            <p:cNvPr id="48262" name="Rectangle 24">
              <a:extLst>
                <a:ext uri="{FF2B5EF4-FFF2-40B4-BE49-F238E27FC236}">
                  <a16:creationId xmlns:a16="http://schemas.microsoft.com/office/drawing/2014/main" id="{8ABC1FFD-65CC-5C4C-A87F-6D325B138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3B812F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3B812F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1800">
                <a:solidFill>
                  <a:srgbClr val="3B812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3" name="Rectangle 25">
              <a:extLst>
                <a:ext uri="{FF2B5EF4-FFF2-40B4-BE49-F238E27FC236}">
                  <a16:creationId xmlns:a16="http://schemas.microsoft.com/office/drawing/2014/main" id="{A6C00B02-F990-D440-9993-41945FF51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9966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9966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800">
                <a:solidFill>
                  <a:srgbClr val="9966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4" name="Rectangle 26">
              <a:extLst>
                <a:ext uri="{FF2B5EF4-FFF2-40B4-BE49-F238E27FC236}">
                  <a16:creationId xmlns:a16="http://schemas.microsoft.com/office/drawing/2014/main" id="{0269D257-D416-8A4C-975E-CE2465897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AFBF3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AFBF39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800">
                <a:solidFill>
                  <a:srgbClr val="AFBF3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5" name="Rectangle 27">
              <a:extLst>
                <a:ext uri="{FF2B5EF4-FFF2-40B4-BE49-F238E27FC236}">
                  <a16:creationId xmlns:a16="http://schemas.microsoft.com/office/drawing/2014/main" id="{0A54A81E-A306-024B-A24F-364ABE31D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B760F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B760F9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800">
                <a:solidFill>
                  <a:srgbClr val="B760F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6" name="Rectangle 28">
              <a:extLst>
                <a:ext uri="{FF2B5EF4-FFF2-40B4-BE49-F238E27FC236}">
                  <a16:creationId xmlns:a16="http://schemas.microsoft.com/office/drawing/2014/main" id="{EB3D9DB0-C5D6-6042-93A9-F61BA12B1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1" name="Group 29">
            <a:extLst>
              <a:ext uri="{FF2B5EF4-FFF2-40B4-BE49-F238E27FC236}">
                <a16:creationId xmlns:a16="http://schemas.microsoft.com/office/drawing/2014/main" id="{A9D36A93-746C-424F-B699-B98DF9D29D4B}"/>
              </a:ext>
            </a:extLst>
          </p:cNvPr>
          <p:cNvGrpSpPr>
            <a:grpSpLocks/>
          </p:cNvGrpSpPr>
          <p:nvPr/>
        </p:nvGrpSpPr>
        <p:grpSpPr bwMode="auto">
          <a:xfrm>
            <a:off x="5410200" y="2362200"/>
            <a:ext cx="533400" cy="3810000"/>
            <a:chOff x="3408" y="1488"/>
            <a:chExt cx="336" cy="2400"/>
          </a:xfrm>
        </p:grpSpPr>
        <p:sp>
          <p:nvSpPr>
            <p:cNvPr id="48257" name="Rectangle 30">
              <a:extLst>
                <a:ext uri="{FF2B5EF4-FFF2-40B4-BE49-F238E27FC236}">
                  <a16:creationId xmlns:a16="http://schemas.microsoft.com/office/drawing/2014/main" id="{DA491171-9741-284E-B73F-693B9DDFF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9966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996600"/>
                  </a:solidFill>
                  <a:latin typeface="Calibri" panose="020F0502020204030204" pitchFamily="34" charset="0"/>
                </a:rPr>
                <a:t>2</a:t>
              </a:r>
              <a:endParaRPr lang="en-US" altLang="en-US" sz="1800">
                <a:solidFill>
                  <a:srgbClr val="9966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8" name="Rectangle 31">
              <a:extLst>
                <a:ext uri="{FF2B5EF4-FFF2-40B4-BE49-F238E27FC236}">
                  <a16:creationId xmlns:a16="http://schemas.microsoft.com/office/drawing/2014/main" id="{0715184D-503B-7B4A-9494-E1A72A931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AFBF3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AFBF39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800">
                <a:solidFill>
                  <a:srgbClr val="AFBF3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9" name="Rectangle 32">
              <a:extLst>
                <a:ext uri="{FF2B5EF4-FFF2-40B4-BE49-F238E27FC236}">
                  <a16:creationId xmlns:a16="http://schemas.microsoft.com/office/drawing/2014/main" id="{47ABC746-0996-9144-A31D-45B0284F5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B760F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B760F9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800">
                <a:solidFill>
                  <a:srgbClr val="B760F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0" name="Rectangle 33">
              <a:extLst>
                <a:ext uri="{FF2B5EF4-FFF2-40B4-BE49-F238E27FC236}">
                  <a16:creationId xmlns:a16="http://schemas.microsoft.com/office/drawing/2014/main" id="{799FF6DF-17B1-5643-98CD-334E099F5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61" name="Rectangle 34">
              <a:extLst>
                <a:ext uri="{FF2B5EF4-FFF2-40B4-BE49-F238E27FC236}">
                  <a16:creationId xmlns:a16="http://schemas.microsoft.com/office/drawing/2014/main" id="{A0559F15-18C7-104C-BFF6-11F1107E5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6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7" name="Group 35">
            <a:extLst>
              <a:ext uri="{FF2B5EF4-FFF2-40B4-BE49-F238E27FC236}">
                <a16:creationId xmlns:a16="http://schemas.microsoft.com/office/drawing/2014/main" id="{B64E9216-529C-2148-9573-DC327AF9532B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2362200"/>
            <a:ext cx="533400" cy="3810000"/>
            <a:chOff x="3744" y="1488"/>
            <a:chExt cx="336" cy="2400"/>
          </a:xfrm>
        </p:grpSpPr>
        <p:sp>
          <p:nvSpPr>
            <p:cNvPr id="48252" name="Rectangle 36">
              <a:extLst>
                <a:ext uri="{FF2B5EF4-FFF2-40B4-BE49-F238E27FC236}">
                  <a16:creationId xmlns:a16="http://schemas.microsoft.com/office/drawing/2014/main" id="{B291C736-F84C-E048-B05A-1F9FD990C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AFBF3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AFBF39"/>
                  </a:solidFill>
                  <a:latin typeface="Calibri" panose="020F0502020204030204" pitchFamily="34" charset="0"/>
                </a:rPr>
                <a:t>3</a:t>
              </a:r>
              <a:endParaRPr lang="en-US" altLang="en-US" sz="1800">
                <a:solidFill>
                  <a:srgbClr val="AFBF3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3" name="Rectangle 37">
              <a:extLst>
                <a:ext uri="{FF2B5EF4-FFF2-40B4-BE49-F238E27FC236}">
                  <a16:creationId xmlns:a16="http://schemas.microsoft.com/office/drawing/2014/main" id="{1C2D4CAC-29AA-B242-BE71-A66CE9EEB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B760F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B760F9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800">
                <a:solidFill>
                  <a:srgbClr val="B760F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4" name="Rectangle 38">
              <a:extLst>
                <a:ext uri="{FF2B5EF4-FFF2-40B4-BE49-F238E27FC236}">
                  <a16:creationId xmlns:a16="http://schemas.microsoft.com/office/drawing/2014/main" id="{861B1256-1F75-124B-B127-AC9D28B28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5" name="Rectangle 39">
              <a:extLst>
                <a:ext uri="{FF2B5EF4-FFF2-40B4-BE49-F238E27FC236}">
                  <a16:creationId xmlns:a16="http://schemas.microsoft.com/office/drawing/2014/main" id="{B0807FF3-FDAE-B747-8079-54C10F7CF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6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6" name="Rectangle 40">
              <a:extLst>
                <a:ext uri="{FF2B5EF4-FFF2-40B4-BE49-F238E27FC236}">
                  <a16:creationId xmlns:a16="http://schemas.microsoft.com/office/drawing/2014/main" id="{A9FA0255-47C2-9A49-A150-AC3A729F2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7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3" name="Group 41">
            <a:extLst>
              <a:ext uri="{FF2B5EF4-FFF2-40B4-BE49-F238E27FC236}">
                <a16:creationId xmlns:a16="http://schemas.microsoft.com/office/drawing/2014/main" id="{B41C9493-DA0E-444B-A75F-A130A6255A2F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2362200"/>
            <a:ext cx="533400" cy="3810000"/>
            <a:chOff x="4080" y="1488"/>
            <a:chExt cx="336" cy="2400"/>
          </a:xfrm>
        </p:grpSpPr>
        <p:sp>
          <p:nvSpPr>
            <p:cNvPr id="48247" name="Rectangle 42">
              <a:extLst>
                <a:ext uri="{FF2B5EF4-FFF2-40B4-BE49-F238E27FC236}">
                  <a16:creationId xmlns:a16="http://schemas.microsoft.com/office/drawing/2014/main" id="{DDDA7A9E-4D04-264E-845D-554A6B005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B760F9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B760F9"/>
                  </a:solidFill>
                  <a:latin typeface="Calibri" panose="020F0502020204030204" pitchFamily="34" charset="0"/>
                </a:rPr>
                <a:t>4</a:t>
              </a:r>
              <a:endParaRPr lang="en-US" altLang="en-US" sz="1800">
                <a:solidFill>
                  <a:srgbClr val="B760F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8" name="Rectangle 43">
              <a:extLst>
                <a:ext uri="{FF2B5EF4-FFF2-40B4-BE49-F238E27FC236}">
                  <a16:creationId xmlns:a16="http://schemas.microsoft.com/office/drawing/2014/main" id="{7D405C79-75CB-704F-915E-459844059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9" name="Rectangle 44">
              <a:extLst>
                <a:ext uri="{FF2B5EF4-FFF2-40B4-BE49-F238E27FC236}">
                  <a16:creationId xmlns:a16="http://schemas.microsoft.com/office/drawing/2014/main" id="{02FF7FF2-6159-CE45-8647-3927B5563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6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0" name="Rectangle 45">
              <a:extLst>
                <a:ext uri="{FF2B5EF4-FFF2-40B4-BE49-F238E27FC236}">
                  <a16:creationId xmlns:a16="http://schemas.microsoft.com/office/drawing/2014/main" id="{0B3C05EE-657A-344C-AE59-5FE2EAAA9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7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51" name="Rectangle 46">
              <a:extLst>
                <a:ext uri="{FF2B5EF4-FFF2-40B4-BE49-F238E27FC236}">
                  <a16:creationId xmlns:a16="http://schemas.microsoft.com/office/drawing/2014/main" id="{2D389A34-FE10-E741-A93E-5FD21C116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8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9" name="Group 47">
            <a:extLst>
              <a:ext uri="{FF2B5EF4-FFF2-40B4-BE49-F238E27FC236}">
                <a16:creationId xmlns:a16="http://schemas.microsoft.com/office/drawing/2014/main" id="{4BC0207C-DB9E-9D4E-A18E-0CDEFE7BD2FE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2362200"/>
            <a:ext cx="533400" cy="3810000"/>
            <a:chOff x="4416" y="1488"/>
            <a:chExt cx="336" cy="2400"/>
          </a:xfrm>
        </p:grpSpPr>
        <p:sp>
          <p:nvSpPr>
            <p:cNvPr id="48242" name="Rectangle 48">
              <a:extLst>
                <a:ext uri="{FF2B5EF4-FFF2-40B4-BE49-F238E27FC236}">
                  <a16:creationId xmlns:a16="http://schemas.microsoft.com/office/drawing/2014/main" id="{2C224206-803A-384A-8954-385F25155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3" name="Rectangle 49">
              <a:extLst>
                <a:ext uri="{FF2B5EF4-FFF2-40B4-BE49-F238E27FC236}">
                  <a16:creationId xmlns:a16="http://schemas.microsoft.com/office/drawing/2014/main" id="{221FD0B7-DC6A-2945-A53A-2DED21607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6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4" name="Rectangle 50">
              <a:extLst>
                <a:ext uri="{FF2B5EF4-FFF2-40B4-BE49-F238E27FC236}">
                  <a16:creationId xmlns:a16="http://schemas.microsoft.com/office/drawing/2014/main" id="{1A8AA5B2-706C-1842-BE27-79CD0588D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7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5" name="Rectangle 51">
              <a:extLst>
                <a:ext uri="{FF2B5EF4-FFF2-40B4-BE49-F238E27FC236}">
                  <a16:creationId xmlns:a16="http://schemas.microsoft.com/office/drawing/2014/main" id="{2432F352-357A-F746-BE41-ACEC2B868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8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6" name="Rectangle 52">
              <a:extLst>
                <a:ext uri="{FF2B5EF4-FFF2-40B4-BE49-F238E27FC236}">
                  <a16:creationId xmlns:a16="http://schemas.microsoft.com/office/drawing/2014/main" id="{910CBFA8-0EED-2849-99E4-1815CFD8F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9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5" name="Group 53">
            <a:extLst>
              <a:ext uri="{FF2B5EF4-FFF2-40B4-BE49-F238E27FC236}">
                <a16:creationId xmlns:a16="http://schemas.microsoft.com/office/drawing/2014/main" id="{C177BCA5-C065-8A48-B670-CEC30C55B612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2362200"/>
            <a:ext cx="533400" cy="3810000"/>
            <a:chOff x="4752" y="1488"/>
            <a:chExt cx="336" cy="2400"/>
          </a:xfrm>
        </p:grpSpPr>
        <p:sp>
          <p:nvSpPr>
            <p:cNvPr id="48237" name="Rectangle 54">
              <a:extLst>
                <a:ext uri="{FF2B5EF4-FFF2-40B4-BE49-F238E27FC236}">
                  <a16:creationId xmlns:a16="http://schemas.microsoft.com/office/drawing/2014/main" id="{6381074F-7904-CB41-80C8-31431A611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40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6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38" name="Rectangle 55">
              <a:extLst>
                <a:ext uri="{FF2B5EF4-FFF2-40B4-BE49-F238E27FC236}">
                  <a16:creationId xmlns:a16="http://schemas.microsoft.com/office/drawing/2014/main" id="{D3B33F42-2E5F-7340-B733-2B7C7BBB9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92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7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39" name="Rectangle 56">
              <a:extLst>
                <a:ext uri="{FF2B5EF4-FFF2-40B4-BE49-F238E27FC236}">
                  <a16:creationId xmlns:a16="http://schemas.microsoft.com/office/drawing/2014/main" id="{5F97EE5E-5AAE-A749-B1F6-733CD3253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244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8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0" name="Rectangle 57">
              <a:extLst>
                <a:ext uri="{FF2B5EF4-FFF2-40B4-BE49-F238E27FC236}">
                  <a16:creationId xmlns:a16="http://schemas.microsoft.com/office/drawing/2014/main" id="{ACA098EF-47D2-9842-A362-9BFA51969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96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9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8241" name="Rectangle 58">
              <a:extLst>
                <a:ext uri="{FF2B5EF4-FFF2-40B4-BE49-F238E27FC236}">
                  <a16:creationId xmlns:a16="http://schemas.microsoft.com/office/drawing/2014/main" id="{B9ED0F65-CFC0-0A4F-BEC1-E4494B23D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488"/>
              <a:ext cx="336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r>
                <a:rPr lang="en-US" altLang="en-US" sz="1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10</a:t>
              </a: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61" name="Group 59">
            <a:extLst>
              <a:ext uri="{FF2B5EF4-FFF2-40B4-BE49-F238E27FC236}">
                <a16:creationId xmlns:a16="http://schemas.microsoft.com/office/drawing/2014/main" id="{E21008E3-F0EF-E54C-8BD2-71F40DDD6931}"/>
              </a:ext>
            </a:extLst>
          </p:cNvPr>
          <p:cNvGraphicFramePr>
            <a:graphicFrameLocks noGrp="1"/>
          </p:cNvGraphicFramePr>
          <p:nvPr/>
        </p:nvGraphicFramePr>
        <p:xfrm>
          <a:off x="1284288" y="1600200"/>
          <a:ext cx="6781800" cy="4572000"/>
        </p:xfrm>
        <a:graphic>
          <a:graphicData uri="http://schemas.openxmlformats.org/drawingml/2006/table">
            <a:tbl>
              <a:tblPr/>
              <a:tblGrid>
                <a:gridCol w="933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1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1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0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18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318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3181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0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t</a:t>
                      </a:r>
                      <a:r>
                        <a:rPr kumimoji="0" lang="en-US" alt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ID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EX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MEM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2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-128"/>
                        </a:rPr>
                        <a:t>WB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 sz="16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 sz="1400">
                          <a:solidFill>
                            <a:schemeClr val="tx1"/>
                          </a:solidFill>
                          <a:latin typeface="Tahom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2CA5D2E2-6546-7A44-8414-0857E227D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Points in a Pipeline</a:t>
            </a:r>
          </a:p>
        </p:txBody>
      </p:sp>
      <p:sp>
        <p:nvSpPr>
          <p:cNvPr id="49154" name="Content Placeholder 2">
            <a:extLst>
              <a:ext uri="{FF2B5EF4-FFF2-40B4-BE49-F238E27FC236}">
                <a16:creationId xmlns:a16="http://schemas.microsoft.com/office/drawing/2014/main" id="{21D75292-5D19-864C-8BCB-A4EBD98C43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9155" name="Slide Number Placeholder 3">
            <a:extLst>
              <a:ext uri="{FF2B5EF4-FFF2-40B4-BE49-F238E27FC236}">
                <a16:creationId xmlns:a16="http://schemas.microsoft.com/office/drawing/2014/main" id="{660CB9F0-1CE4-CB40-98F5-B724BFBA79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8C0F16-61D1-374C-A3A2-ED1EF6803FE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49156" name="Picture 3" descr="F0625">
            <a:extLst>
              <a:ext uri="{FF2B5EF4-FFF2-40B4-BE49-F238E27FC236}">
                <a16:creationId xmlns:a16="http://schemas.microsoft.com/office/drawing/2014/main" id="{947F0C4D-5701-AF44-A02E-973664427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66825"/>
            <a:ext cx="74676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5" name="Text Box 4">
            <a:extLst>
              <a:ext uri="{FF2B5EF4-FFF2-40B4-BE49-F238E27FC236}">
                <a16:creationId xmlns:a16="http://schemas.microsoft.com/office/drawing/2014/main" id="{C38DC776-C790-0B4F-8430-54459B106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00" y="6407150"/>
            <a:ext cx="6894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Identical set of control points as the single-cycle </a:t>
            </a:r>
            <a:r>
              <a:rPr lang="en-US" sz="2000" dirty="0" err="1">
                <a:solidFill>
                  <a:srgbClr val="0000FF"/>
                </a:solidFill>
                <a:latin typeface="+mn-lt"/>
              </a:rPr>
              <a:t>datapath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!!</a:t>
            </a:r>
          </a:p>
        </p:txBody>
      </p:sp>
      <p:sp>
        <p:nvSpPr>
          <p:cNvPr id="49158" name="Rectangle 5">
            <a:extLst>
              <a:ext uri="{FF2B5EF4-FFF2-40B4-BE49-F238E27FC236}">
                <a16:creationId xmlns:a16="http://schemas.microsoft.com/office/drawing/2014/main" id="{8AB3D106-FFC9-CA4A-B225-C0EB946B2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5715000"/>
            <a:ext cx="19812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>
            <a:extLst>
              <a:ext uri="{FF2B5EF4-FFF2-40B4-BE49-F238E27FC236}">
                <a16:creationId xmlns:a16="http://schemas.microsoft.com/office/drawing/2014/main" id="{D3503853-77C8-1A4E-B5FF-EE02F4A8FD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Signals in a Pipeline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21912-14E5-4E4F-9C38-7AE4D5D4C1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For a given instruction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same control signals as single-cycle, but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control signals required at different cycles, depending on stage</a:t>
            </a:r>
          </a:p>
          <a:p>
            <a:pPr lvl="1">
              <a:buFont typeface="Symbol" pitchFamily="2" charset="2"/>
              <a:buChar char="Þ"/>
            </a:pPr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Option 1: decode once using the same logic as single-cycle and buffer signals until consumed</a:t>
            </a:r>
          </a:p>
          <a:p>
            <a:pPr lvl="1">
              <a:buFont typeface="Symbol" pitchFamily="2" charset="2"/>
              <a:buChar char="Þ"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 typeface="Symbol" pitchFamily="2" charset="2"/>
              <a:buChar char="Þ"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 typeface="Symbol" pitchFamily="2" charset="2"/>
              <a:buChar char="Þ"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 typeface="Symbol" pitchFamily="2" charset="2"/>
              <a:buChar char="Þ"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 typeface="Symbol" pitchFamily="2" charset="2"/>
              <a:buChar char="Þ"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Tx/>
              <a:buNone/>
            </a:pP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>
              <a:buFont typeface="Symbol" pitchFamily="2" charset="2"/>
              <a:buChar char="Þ"/>
            </a:pPr>
            <a:r>
              <a:rPr lang="en-US" altLang="en-US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Option 2: carry relevant </a:t>
            </a:r>
            <a:r>
              <a:rPr lang="ja-JP" altLang="en-US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“</a:t>
            </a:r>
            <a:r>
              <a:rPr lang="en-US" altLang="ja-JP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instruction word/field</a:t>
            </a:r>
            <a:r>
              <a:rPr lang="ja-JP" altLang="en-US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”</a:t>
            </a:r>
            <a:r>
              <a:rPr lang="en-US" altLang="ja-JP" sz="2000">
                <a:solidFill>
                  <a:srgbClr val="0000FF"/>
                </a:solidFill>
                <a:ea typeface="ＭＳ Ｐゴシック" panose="020B0600070205080204" pitchFamily="34" charset="-128"/>
                <a:sym typeface="Symbol" pitchFamily="2" charset="2"/>
              </a:rPr>
              <a:t> down the pipeline and decode locally within each or in a previous stage</a:t>
            </a:r>
          </a:p>
          <a:p>
            <a:pPr lvl="1">
              <a:buFont typeface="Symbol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  <a:sym typeface="Symbol" pitchFamily="2" charset="2"/>
              </a:rPr>
              <a:t>						          Which one is better?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</p:txBody>
      </p:sp>
      <p:sp>
        <p:nvSpPr>
          <p:cNvPr id="50179" name="Slide Number Placeholder 3">
            <a:extLst>
              <a:ext uri="{FF2B5EF4-FFF2-40B4-BE49-F238E27FC236}">
                <a16:creationId xmlns:a16="http://schemas.microsoft.com/office/drawing/2014/main" id="{95290D3B-039F-A546-A2E4-9B790BDBE0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3B3192D-D67F-CE42-AACB-B7EB99E3310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4" descr="F0629">
            <a:extLst>
              <a:ext uri="{FF2B5EF4-FFF2-40B4-BE49-F238E27FC236}">
                <a16:creationId xmlns:a16="http://schemas.microsoft.com/office/drawing/2014/main" id="{F21208F7-B4E3-5F48-AC7C-6A0780842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5562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>
            <a:extLst>
              <a:ext uri="{FF2B5EF4-FFF2-40B4-BE49-F238E27FC236}">
                <a16:creationId xmlns:a16="http://schemas.microsoft.com/office/drawing/2014/main" id="{53706D13-258B-3E46-8E41-518EB02BA2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68613-19B5-8E42-9734-E78F054C9A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Last week</a:t>
            </a:r>
          </a:p>
          <a:p>
            <a:pPr lvl="1"/>
            <a:r>
              <a:rPr lang="en-US" altLang="en-US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Microarchitectures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This week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Pipelining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Next week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Out-of-Order Execution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Issues in OoO Execution: Load-Store Handling, …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5C5CFBA5-8A97-4C42-9348-003A23EE50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92241A-6886-F94E-9A60-839C29573BD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9995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E0E62399-A42C-3045-81FF-5396E27F0E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Pipelined Control Signals</a:t>
            </a:r>
          </a:p>
        </p:txBody>
      </p:sp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7910EA9C-E99A-2A43-9F95-AE9D37080F3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174B3D8D-037B-734B-A73A-2D029C6D43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388484-A331-D74A-8B73-DACEA643328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51204" name="Picture 3" descr="F0630">
            <a:extLst>
              <a:ext uri="{FF2B5EF4-FFF2-40B4-BE49-F238E27FC236}">
                <a16:creationId xmlns:a16="http://schemas.microsoft.com/office/drawing/2014/main" id="{F447473A-49BF-3945-943E-EA3C46DF1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35038"/>
            <a:ext cx="838200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reeform 4">
            <a:extLst>
              <a:ext uri="{FF2B5EF4-FFF2-40B4-BE49-F238E27FC236}">
                <a16:creationId xmlns:a16="http://schemas.microsoft.com/office/drawing/2014/main" id="{7AA903FA-AE80-B34A-A5A3-033C0389E565}"/>
              </a:ext>
            </a:extLst>
          </p:cNvPr>
          <p:cNvSpPr>
            <a:spLocks/>
          </p:cNvSpPr>
          <p:nvPr/>
        </p:nvSpPr>
        <p:spPr bwMode="auto">
          <a:xfrm>
            <a:off x="3560763" y="1290638"/>
            <a:ext cx="4872037" cy="2276475"/>
          </a:xfrm>
          <a:custGeom>
            <a:avLst/>
            <a:gdLst>
              <a:gd name="T0" fmla="*/ 2147483646 w 3069"/>
              <a:gd name="T1" fmla="*/ 2147483646 h 1434"/>
              <a:gd name="T2" fmla="*/ 2147483646 w 3069"/>
              <a:gd name="T3" fmla="*/ 2147483646 h 1434"/>
              <a:gd name="T4" fmla="*/ 2147483646 w 3069"/>
              <a:gd name="T5" fmla="*/ 2147483646 h 1434"/>
              <a:gd name="T6" fmla="*/ 2147483646 w 3069"/>
              <a:gd name="T7" fmla="*/ 2147483646 h 1434"/>
              <a:gd name="T8" fmla="*/ 2147483646 w 3069"/>
              <a:gd name="T9" fmla="*/ 2147483646 h 1434"/>
              <a:gd name="T10" fmla="*/ 2147483646 w 3069"/>
              <a:gd name="T11" fmla="*/ 2147483646 h 1434"/>
              <a:gd name="T12" fmla="*/ 2147483646 w 3069"/>
              <a:gd name="T13" fmla="*/ 0 h 1434"/>
              <a:gd name="T14" fmla="*/ 0 w 3069"/>
              <a:gd name="T15" fmla="*/ 2147483646 h 1434"/>
              <a:gd name="T16" fmla="*/ 0 w 3069"/>
              <a:gd name="T17" fmla="*/ 2147483646 h 14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069"/>
              <a:gd name="T28" fmla="*/ 0 h 1434"/>
              <a:gd name="T29" fmla="*/ 3069 w 3069"/>
              <a:gd name="T30" fmla="*/ 1434 h 14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069" h="1434">
                <a:moveTo>
                  <a:pt x="291" y="259"/>
                </a:moveTo>
                <a:lnTo>
                  <a:pt x="1605" y="259"/>
                </a:lnTo>
                <a:lnTo>
                  <a:pt x="1601" y="463"/>
                </a:lnTo>
                <a:lnTo>
                  <a:pt x="2777" y="463"/>
                </a:lnTo>
                <a:lnTo>
                  <a:pt x="2777" y="635"/>
                </a:lnTo>
                <a:lnTo>
                  <a:pt x="3069" y="627"/>
                </a:lnTo>
                <a:lnTo>
                  <a:pt x="3066" y="0"/>
                </a:lnTo>
                <a:lnTo>
                  <a:pt x="0" y="6"/>
                </a:lnTo>
                <a:lnTo>
                  <a:pt x="0" y="1434"/>
                </a:lnTo>
              </a:path>
            </a:pathLst>
          </a:custGeom>
          <a:noFill/>
          <a:ln w="76200">
            <a:solidFill>
              <a:srgbClr val="FC0128">
                <a:alpha val="56078"/>
              </a:srgb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Rectangle 5">
            <a:extLst>
              <a:ext uri="{FF2B5EF4-FFF2-40B4-BE49-F238E27FC236}">
                <a16:creationId xmlns:a16="http://schemas.microsoft.com/office/drawing/2014/main" id="{7008227F-4D19-8445-A578-755330CC3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6462713"/>
            <a:ext cx="19812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>
            <a:extLst>
              <a:ext uri="{FF2B5EF4-FFF2-40B4-BE49-F238E27FC236}">
                <a16:creationId xmlns:a16="http://schemas.microsoft.com/office/drawing/2014/main" id="{3FDE9F5C-2996-3944-B959-6A2B908AE1ED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152400"/>
            <a:ext cx="87868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Example: Single-Cycle and Pipelined</a:t>
            </a:r>
          </a:p>
        </p:txBody>
      </p:sp>
      <p:graphicFrame>
        <p:nvGraphicFramePr>
          <p:cNvPr id="52226" name="Object 2">
            <a:extLst>
              <a:ext uri="{FF2B5EF4-FFF2-40B4-BE49-F238E27FC236}">
                <a16:creationId xmlns:a16="http://schemas.microsoft.com/office/drawing/2014/main" id="{A25840B5-169E-2E40-9FB6-20DC2C281003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631825" y="990600"/>
          <a:ext cx="7426325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" name="VISIO" r:id="rId8" imgW="33464500" imgH="26098500" progId="Visio.Drawing.6">
                  <p:embed/>
                </p:oleObj>
              </mc:Choice>
              <mc:Fallback>
                <p:oleObj name="VISIO" r:id="rId8" imgW="33464500" imgH="260985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" y="990600"/>
                        <a:ext cx="7426325" cy="579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7" name="Rectangle 2">
            <a:extLst>
              <a:ext uri="{FF2B5EF4-FFF2-40B4-BE49-F238E27FC236}">
                <a16:creationId xmlns:a16="http://schemas.microsoft.com/office/drawing/2014/main" id="{8311A7EE-849C-E742-BA03-1E146A796098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8" name="Rectangle 4">
            <a:extLst>
              <a:ext uri="{FF2B5EF4-FFF2-40B4-BE49-F238E27FC236}">
                <a16:creationId xmlns:a16="http://schemas.microsoft.com/office/drawing/2014/main" id="{DA64FFCD-85ED-8848-A178-B67117D9953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3">
            <a:extLst>
              <a:ext uri="{FF2B5EF4-FFF2-40B4-BE49-F238E27FC236}">
                <a16:creationId xmlns:a16="http://schemas.microsoft.com/office/drawing/2014/main" id="{B1A7F8DB-3DEB-F44A-8533-98C2A7DE6856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52400" y="434975"/>
            <a:ext cx="8991600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Example: Correct Pipelined Datapath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54274" name="Content Placeholder 1">
            <a:extLst>
              <a:ext uri="{FF2B5EF4-FFF2-40B4-BE49-F238E27FC236}">
                <a16:creationId xmlns:a16="http://schemas.microsoft.com/office/drawing/2014/main" id="{C1D3E916-B8DF-CA44-AB60-2EAAE62198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96875" y="5867400"/>
            <a:ext cx="7896225" cy="695325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WriteReg must arrive at the same time as Result</a:t>
            </a:r>
          </a:p>
        </p:txBody>
      </p:sp>
      <p:graphicFrame>
        <p:nvGraphicFramePr>
          <p:cNvPr id="54275" name="Content Placeholder 3">
            <a:extLst>
              <a:ext uri="{FF2B5EF4-FFF2-40B4-BE49-F238E27FC236}">
                <a16:creationId xmlns:a16="http://schemas.microsoft.com/office/drawing/2014/main" id="{6A7ED7F0-25A3-C147-AE70-29D9AC24CB7A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</p:nvPr>
        </p:nvGraphicFramePr>
        <p:xfrm>
          <a:off x="500063" y="2408238"/>
          <a:ext cx="8286750" cy="353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9" name="VISIO" r:id="rId8" imgW="33210500" imgH="14160500" progId="Visio.Drawing.6">
                  <p:embed/>
                </p:oleObj>
              </mc:Choice>
              <mc:Fallback>
                <p:oleObj name="VISIO" r:id="rId8" imgW="33210500" imgH="14160500" progId="Visio.Drawing.6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408238"/>
                        <a:ext cx="8286750" cy="3535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Rectangle 2">
            <a:extLst>
              <a:ext uri="{FF2B5EF4-FFF2-40B4-BE49-F238E27FC236}">
                <a16:creationId xmlns:a16="http://schemas.microsoft.com/office/drawing/2014/main" id="{E9ED9968-710F-E645-9DD2-557B128FC0D6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4277" name="Rectangle 4">
            <a:extLst>
              <a:ext uri="{FF2B5EF4-FFF2-40B4-BE49-F238E27FC236}">
                <a16:creationId xmlns:a16="http://schemas.microsoft.com/office/drawing/2014/main" id="{D59E30CF-2A17-844C-ABE1-0DBD4544592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CEAE0AC9-2A24-7C47-97E2-58917C8CA5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304800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Another Example: Pipelined Control</a:t>
            </a:r>
            <a:endParaRPr lang="de-CH" altLang="en-US">
              <a:ea typeface="ＭＳ Ｐゴシック" panose="020B0600070205080204" pitchFamily="34" charset="-128"/>
            </a:endParaRPr>
          </a:p>
        </p:txBody>
      </p:sp>
      <p:graphicFrame>
        <p:nvGraphicFramePr>
          <p:cNvPr id="56322" name="Content Placeholder 4">
            <a:extLst>
              <a:ext uri="{FF2B5EF4-FFF2-40B4-BE49-F238E27FC236}">
                <a16:creationId xmlns:a16="http://schemas.microsoft.com/office/drawing/2014/main" id="{B4EF8F08-886D-B243-B198-6798BB7207A7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2"/>
            </p:custDataLst>
          </p:nvPr>
        </p:nvGraphicFramePr>
        <p:xfrm>
          <a:off x="500063" y="1096963"/>
          <a:ext cx="8302625" cy="460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5" name="VISIO" r:id="rId4" imgW="33210500" imgH="18415000" progId="Visio.Drawing.6">
                  <p:embed/>
                </p:oleObj>
              </mc:Choice>
              <mc:Fallback>
                <p:oleObj name="VISIO" r:id="rId4" imgW="33210500" imgH="18415000" progId="Visio.Drawing.6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096963"/>
                        <a:ext cx="8302625" cy="460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3" name="Content Placeholder 3">
            <a:extLst>
              <a:ext uri="{FF2B5EF4-FFF2-40B4-BE49-F238E27FC236}">
                <a16:creationId xmlns:a16="http://schemas.microsoft.com/office/drawing/2014/main" id="{B636EDE3-AB57-5C40-9F0F-32FFE33AE169}"/>
              </a:ext>
            </a:extLst>
          </p:cNvPr>
          <p:cNvSpPr>
            <a:spLocks noGrp="1" noChangeArrowheads="1"/>
          </p:cNvSpPr>
          <p:nvPr>
            <p:ph idx="11"/>
          </p:nvPr>
        </p:nvSpPr>
        <p:spPr>
          <a:xfrm>
            <a:off x="404813" y="5867400"/>
            <a:ext cx="7896225" cy="9144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Same control unit as single-cycle processor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Control delayed to proper pipeline stage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5226A5BD-3431-9C45-816D-079B559CA3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Remember: An Ideal Pipeline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E6028-D505-D749-A49C-7FE391066C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Goal: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Increase throughput with little increase in cost </a:t>
            </a:r>
            <a:r>
              <a:rPr lang="en-US" altLang="en-US">
                <a:ea typeface="ＭＳ Ｐゴシック" panose="020B0600070205080204" pitchFamily="34" charset="-128"/>
              </a:rPr>
              <a:t>(hardware cost, in case of instruction processing)</a:t>
            </a:r>
          </a:p>
          <a:p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Repetition of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identical 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same operation is repeated on a large number of different inputs (e.g., all laundry loads go through the same steps)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Repetition of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independent 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 dependencies between repeated operations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Uniformly partitionable suboperations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Processing an be evenly divided into uniform-latency suboperations (that do not share resources)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Fitting examples: automobile assembly line, doing laundry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What about the instruction processing “cycle”?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7347" name="Slide Number Placeholder 3">
            <a:extLst>
              <a:ext uri="{FF2B5EF4-FFF2-40B4-BE49-F238E27FC236}">
                <a16:creationId xmlns:a16="http://schemas.microsoft.com/office/drawing/2014/main" id="{2B7D8F2D-198D-234F-B14F-3A977A6836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DBA27C-CB3C-8641-84E7-E8781BB4A44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49F8DCC0-9FDE-1648-8FC8-51C3B1D15E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Pipeline: Not An Ideal Pipeline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C1094-E6E5-884A-B725-793AD368A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1700"/>
            <a:ext cx="8915400" cy="5194300"/>
          </a:xfrm>
        </p:spPr>
        <p:txBody>
          <a:bodyPr/>
          <a:lstStyle/>
          <a:p>
            <a:pPr>
              <a:spcBef>
                <a:spcPts val="0"/>
              </a:spcBef>
              <a:buFont typeface="Wingdings" charset="0"/>
              <a:buChar char="n"/>
              <a:defRPr/>
            </a:pPr>
            <a:r>
              <a:rPr lang="en-US" sz="2600" dirty="0">
                <a:solidFill>
                  <a:srgbClr val="0000FF"/>
                </a:solidFill>
              </a:rPr>
              <a:t>Identical operations ... NOT! </a:t>
            </a:r>
          </a:p>
          <a:p>
            <a:pPr>
              <a:spcBef>
                <a:spcPts val="0"/>
              </a:spcBef>
              <a:buFont typeface="Wingdings" charset="0"/>
              <a:buNone/>
              <a:defRPr/>
            </a:pPr>
            <a:r>
              <a:rPr lang="en-US" sz="2800" dirty="0">
                <a:solidFill>
                  <a:srgbClr val="FF0000"/>
                </a:solidFill>
                <a:sym typeface="Symbol" charset="0"/>
              </a:rPr>
              <a:t>	 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</a:t>
            </a:r>
            <a:r>
              <a:rPr lang="en-US" dirty="0">
                <a:solidFill>
                  <a:srgbClr val="FF0000"/>
                </a:solidFill>
              </a:rPr>
              <a:t> different instructions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FF0000"/>
                </a:solidFill>
              </a:rPr>
              <a:t>not all need the same stages</a:t>
            </a:r>
          </a:p>
          <a:p>
            <a:pPr marL="671512" lvl="2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/>
              <a:t>    Forcing different instructions to go through the same pipe stages</a:t>
            </a:r>
          </a:p>
          <a:p>
            <a:pPr marL="671512" lvl="2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>
                <a:solidFill>
                  <a:srgbClr val="660066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660066"/>
                </a:solidFill>
              </a:rPr>
              <a:t>external fragmentation </a:t>
            </a:r>
            <a:r>
              <a:rPr lang="en-US" dirty="0"/>
              <a:t>(some pipe stages idle for some instructions)</a:t>
            </a:r>
          </a:p>
          <a:p>
            <a:pPr lvl="2">
              <a:spcBef>
                <a:spcPts val="0"/>
              </a:spcBef>
              <a:buFont typeface="Wingdings" charset="0"/>
              <a:buChar char="à"/>
              <a:defRPr/>
            </a:pPr>
            <a:endParaRPr lang="en-US" dirty="0"/>
          </a:p>
          <a:p>
            <a:pPr>
              <a:spcBef>
                <a:spcPts val="0"/>
              </a:spcBef>
              <a:buFont typeface="Wingdings" charset="0"/>
              <a:buChar char="n"/>
              <a:defRPr/>
            </a:pPr>
            <a:r>
              <a:rPr lang="en-US" sz="2600" dirty="0">
                <a:solidFill>
                  <a:srgbClr val="0000FF"/>
                </a:solidFill>
              </a:rPr>
              <a:t>Uniform </a:t>
            </a:r>
            <a:r>
              <a:rPr lang="en-US" sz="2600" dirty="0" err="1">
                <a:solidFill>
                  <a:srgbClr val="0000FF"/>
                </a:solidFill>
              </a:rPr>
              <a:t>suboperations</a:t>
            </a:r>
            <a:r>
              <a:rPr lang="en-US" sz="2600" dirty="0">
                <a:solidFill>
                  <a:srgbClr val="0000FF"/>
                </a:solidFill>
              </a:rPr>
              <a:t>  ...  NOT! </a:t>
            </a:r>
          </a:p>
          <a:p>
            <a:pPr>
              <a:spcBef>
                <a:spcPts val="0"/>
              </a:spcBef>
              <a:buFont typeface="Wingdings" charset="0"/>
              <a:buNone/>
              <a:defRPr/>
            </a:pPr>
            <a:r>
              <a:rPr lang="en-US" sz="2800" dirty="0">
                <a:solidFill>
                  <a:srgbClr val="FF0000"/>
                </a:solidFill>
                <a:sym typeface="Symbol" charset="0"/>
              </a:rPr>
              <a:t>	 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</a:t>
            </a:r>
            <a:r>
              <a:rPr lang="en-US" dirty="0">
                <a:solidFill>
                  <a:srgbClr val="FF0000"/>
                </a:solidFill>
              </a:rPr>
              <a:t> different pipeline stages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not the same latency</a:t>
            </a:r>
          </a:p>
          <a:p>
            <a:pPr>
              <a:spcBef>
                <a:spcPts val="0"/>
              </a:spcBef>
              <a:buFont typeface="Wingdings" charset="0"/>
              <a:buNone/>
              <a:defRPr/>
            </a:pPr>
            <a:r>
              <a:rPr lang="en-US" sz="2000" dirty="0">
                <a:sym typeface="Wingdings"/>
              </a:rPr>
              <a:t>            Need to force each stage to be controlled by the same clock</a:t>
            </a:r>
            <a:endParaRPr lang="en-US" sz="2000" dirty="0"/>
          </a:p>
          <a:p>
            <a:pPr lvl="2">
              <a:spcBef>
                <a:spcPts val="0"/>
              </a:spcBef>
              <a:buFontTx/>
              <a:buNone/>
              <a:defRPr/>
            </a:pPr>
            <a:r>
              <a:rPr lang="en-US" dirty="0">
                <a:solidFill>
                  <a:srgbClr val="660066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660066"/>
                </a:solidFill>
              </a:rPr>
              <a:t>internal fragmentation </a:t>
            </a:r>
            <a:r>
              <a:rPr lang="en-US" dirty="0"/>
              <a:t>(some pipe stages are too fast but all take the same clock cycle time)</a:t>
            </a:r>
          </a:p>
          <a:p>
            <a:pPr lvl="2">
              <a:spcBef>
                <a:spcPts val="0"/>
              </a:spcBef>
              <a:buFont typeface="Wingdings" charset="0"/>
              <a:buChar char="à"/>
              <a:defRPr/>
            </a:pPr>
            <a:endParaRPr lang="en-US" dirty="0"/>
          </a:p>
          <a:p>
            <a:pPr>
              <a:spcBef>
                <a:spcPts val="0"/>
              </a:spcBef>
              <a:buFont typeface="Wingdings" charset="0"/>
              <a:buChar char="n"/>
              <a:defRPr/>
            </a:pPr>
            <a:r>
              <a:rPr lang="en-US" sz="2600" dirty="0">
                <a:solidFill>
                  <a:srgbClr val="0000FF"/>
                </a:solidFill>
              </a:rPr>
              <a:t>Independent operations ... NOT!</a:t>
            </a:r>
          </a:p>
          <a:p>
            <a:pPr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	  </a:t>
            </a:r>
            <a:r>
              <a:rPr lang="en-US" dirty="0">
                <a:solidFill>
                  <a:srgbClr val="FF0000"/>
                </a:solidFill>
                <a:sym typeface="Symbol" charset="0"/>
              </a:rPr>
              <a:t></a:t>
            </a:r>
            <a:r>
              <a:rPr lang="en-US" dirty="0">
                <a:solidFill>
                  <a:srgbClr val="FF0000"/>
                </a:solidFill>
              </a:rPr>
              <a:t> instructions are not independent of each other</a:t>
            </a:r>
          </a:p>
          <a:p>
            <a:pPr marL="671512" lvl="2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/>
              <a:t>   Need to detect and resolve inter-instruction dependencies to ensure the pipeline provides correct results</a:t>
            </a:r>
          </a:p>
          <a:p>
            <a:pPr marL="671512" lvl="2" indent="0">
              <a:spcBef>
                <a:spcPts val="0"/>
              </a:spcBef>
              <a:buFont typeface="Wingdings" charset="0"/>
              <a:buNone/>
              <a:defRPr/>
            </a:pPr>
            <a:r>
              <a:rPr lang="en-US" dirty="0">
                <a:solidFill>
                  <a:srgbClr val="660066"/>
                </a:solidFill>
                <a:sym typeface="Wingdings"/>
              </a:rPr>
              <a:t> pipeline stalls </a:t>
            </a:r>
            <a:r>
              <a:rPr lang="en-US" dirty="0">
                <a:sym typeface="Wingdings"/>
              </a:rPr>
              <a:t>(pipeline is not always moving)</a:t>
            </a:r>
            <a:endParaRPr lang="en-US" dirty="0"/>
          </a:p>
        </p:txBody>
      </p:sp>
      <p:sp>
        <p:nvSpPr>
          <p:cNvPr id="58371" name="Slide Number Placeholder 3">
            <a:extLst>
              <a:ext uri="{FF2B5EF4-FFF2-40B4-BE49-F238E27FC236}">
                <a16:creationId xmlns:a16="http://schemas.microsoft.com/office/drawing/2014/main" id="{390EAD0A-1FFC-5D41-A118-6A1685B93F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D60FD50-47C5-EE44-BD52-BA80530DFC3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08E9AA00-F50D-124C-AF8D-0999E45F6E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Pipeline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D79D2-DC79-6446-88C7-BF7D931B95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Balancing work in pipeline stages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stages and what is done in each stage</a:t>
            </a:r>
          </a:p>
          <a:p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Keeping the pipeline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correct, moving, and full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 the presence of events that disrupt pipeline flow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Handling dependences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Data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Control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Handling resource contention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Handling long-latency (multi-cycle) operations</a:t>
            </a:r>
          </a:p>
          <a:p>
            <a:endParaRPr lang="en-US" altLang="en-US" sz="12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Handling exceptions, interrupts</a:t>
            </a:r>
          </a:p>
          <a:p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Advanced: Improving pipeline throughput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Minimizing </a:t>
            </a:r>
            <a:r>
              <a:rPr lang="en-US" altLang="en-US" i="1">
                <a:ea typeface="ＭＳ Ｐゴシック" panose="020B0600070205080204" pitchFamily="34" charset="-128"/>
              </a:rPr>
              <a:t>stalls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F1355476-842F-474E-B0DB-712E75FEBF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0841491-6DA0-294A-874F-58BAE38F795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BA611175-B09F-DE46-8F2C-74AC67D25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Causes of Pipeline </a:t>
            </a:r>
            <a:r>
              <a:rPr lang="en-US" altLang="en-US" i="1">
                <a:ea typeface="ＭＳ Ｐゴシック" panose="020B0600070205080204" pitchFamily="34" charset="-128"/>
              </a:rPr>
              <a:t>Stalls</a:t>
            </a:r>
          </a:p>
        </p:txBody>
      </p:sp>
      <p:sp>
        <p:nvSpPr>
          <p:cNvPr id="149506" name="Content Placeholder 2">
            <a:extLst>
              <a:ext uri="{FF2B5EF4-FFF2-40B4-BE49-F238E27FC236}">
                <a16:creationId xmlns:a16="http://schemas.microsoft.com/office/drawing/2014/main" id="{42220ABC-C75F-314A-BBC7-BA09828447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Stall: A condition when the pipeline stops moving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Resource contention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Dependences</a:t>
            </a:r>
            <a:r>
              <a:rPr lang="en-US" altLang="en-US">
                <a:ea typeface="ＭＳ Ｐゴシック" panose="020B0600070205080204" pitchFamily="34" charset="-128"/>
              </a:rPr>
              <a:t> (between instructions)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Control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Long-latency (multi-cycle) operations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0419" name="Slide Number Placeholder 3">
            <a:extLst>
              <a:ext uri="{FF2B5EF4-FFF2-40B4-BE49-F238E27FC236}">
                <a16:creationId xmlns:a16="http://schemas.microsoft.com/office/drawing/2014/main" id="{3BBFCA1D-20A3-DE45-81A1-D79297C051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F5E18F-D687-6E43-807E-32779433FCF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4E1FC607-E650-924E-9E80-BF6EC0C2A1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Dependences and Their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59E12-0057-4741-BF0C-C78AE93E123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Also called “dependency” or </a:t>
            </a:r>
            <a:r>
              <a:rPr lang="en-US" altLang="en-US" i="1">
                <a:ea typeface="ＭＳ Ｐゴシック" panose="020B0600070205080204" pitchFamily="34" charset="-128"/>
              </a:rPr>
              <a:t>less desirably</a:t>
            </a:r>
            <a:r>
              <a:rPr lang="en-US" altLang="en-US">
                <a:ea typeface="ＭＳ Ｐゴシック" panose="020B0600070205080204" pitchFamily="34" charset="-128"/>
              </a:rPr>
              <a:t> “hazard”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Dependences dictate ordering requirements between instructions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Two types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dependence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Control dependence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Resource contention is sometimes called resource dependence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However, this is not fundamental to (dictated by) program semantics, so we will treat it separately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E803F86C-4772-6E4D-89A2-F4056751C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BA396C0-BCF5-C84D-98EE-C6AC03876C8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B2A4E66B-C73C-6D40-BEFF-FC5745C108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Resource Contention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2A048-5178-5143-9DA7-B32CF5292CD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Happens when instructions in two pipeline stages need the same resource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Solution 1: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Eliminate the cause of contention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Duplicate the resource or increase its throughput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use separate instruction and data memories (caches)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use multiple ports for memory structures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Solution 2: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Detect the resource contention and stall one of the contending stages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Which stage do you stall?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Example: What if you had a single read and write port for the register file?</a:t>
            </a:r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65794313-C6A8-B146-A929-8F28761EB1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5A93B4-D9CF-614B-9555-344B51C0329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4">
            <a:extLst>
              <a:ext uri="{FF2B5EF4-FFF2-40B4-BE49-F238E27FC236}">
                <a16:creationId xmlns:a16="http://schemas.microsoft.com/office/drawing/2014/main" id="{B6FAC58F-1A07-1A4A-8909-08307DFECC0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Can We Do Better?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24578" name="Subtitle 5">
            <a:extLst>
              <a:ext uri="{FF2B5EF4-FFF2-40B4-BE49-F238E27FC236}">
                <a16:creationId xmlns:a16="http://schemas.microsoft.com/office/drawing/2014/main" id="{910146D7-34CA-3B4E-90F3-ACB9F1B43A0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9DBC67DE-0633-124A-8D4E-ECB4E7C8A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087A0E-5FBE-B34D-8269-F2CCAEF93D2A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>
            <a:extLst>
              <a:ext uri="{FF2B5EF4-FFF2-40B4-BE49-F238E27FC236}">
                <a16:creationId xmlns:a16="http://schemas.microsoft.com/office/drawing/2014/main" id="{B69915F0-53D1-9B44-B35E-E0211FE923BE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490" name="Rectangle 3">
            <a:extLst>
              <a:ext uri="{FF2B5EF4-FFF2-40B4-BE49-F238E27FC236}">
                <a16:creationId xmlns:a16="http://schemas.microsoft.com/office/drawing/2014/main" id="{D2D4BB7A-0C0A-C742-AD2A-ECD3A6F5A1D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357188" y="434975"/>
            <a:ext cx="85582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Example Resource Dependence: RegFile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99C7B-1A3F-6E40-AA8E-29425D8EF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8289925" cy="2447925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</a:rPr>
              <a:t>The register file can be read and written in the same cycle: 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write takes place during the 1st half of the cycle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read takes place during the 2nd half of the cycle =&gt; no problem!!!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However operations that involve register file have only </a:t>
            </a: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half a clock cycle</a:t>
            </a:r>
            <a:r>
              <a:rPr lang="en-US" dirty="0"/>
              <a:t> to complete the operation!!</a:t>
            </a:r>
            <a:endParaRPr lang="de-CH" dirty="0"/>
          </a:p>
        </p:txBody>
      </p:sp>
      <p:graphicFrame>
        <p:nvGraphicFramePr>
          <p:cNvPr id="63492" name="Content Placeholder 3">
            <a:extLst>
              <a:ext uri="{FF2B5EF4-FFF2-40B4-BE49-F238E27FC236}">
                <a16:creationId xmlns:a16="http://schemas.microsoft.com/office/drawing/2014/main" id="{F0802C6C-0B8E-3D46-AC6F-C54978C0050E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</p:nvPr>
        </p:nvGraphicFramePr>
        <p:xfrm>
          <a:off x="254000" y="3581400"/>
          <a:ext cx="8356600" cy="295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6" name="VISIO" r:id="rId9" imgW="29692600" imgH="10502900" progId="Visio.Drawing.6">
                  <p:embed/>
                </p:oleObj>
              </mc:Choice>
              <mc:Fallback>
                <p:oleObj name="VISIO" r:id="rId9" imgW="29692600" imgH="10502900" progId="Visio.Drawing.6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3581400"/>
                        <a:ext cx="8356600" cy="295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3" name="Rectangle 4">
            <a:extLst>
              <a:ext uri="{FF2B5EF4-FFF2-40B4-BE49-F238E27FC236}">
                <a16:creationId xmlns:a16="http://schemas.microsoft.com/office/drawing/2014/main" id="{38169EC2-EB3D-7940-903D-3B3B929E873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63494" name="Rectangle 5">
            <a:extLst>
              <a:ext uri="{FF2B5EF4-FFF2-40B4-BE49-F238E27FC236}">
                <a16:creationId xmlns:a16="http://schemas.microsoft.com/office/drawing/2014/main" id="{31F2E0F0-89EA-9748-BA60-92D1DB96106D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03568672-7C4C-1B4B-AC0D-09EE877D64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B03F1-CCC1-8E41-9B03-2E4005D5CB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Types of data dependences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Flow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dependence</a:t>
            </a:r>
            <a:r>
              <a:rPr lang="en-US" altLang="en-US">
                <a:ea typeface="ＭＳ Ｐゴシック" panose="020B0600070205080204" pitchFamily="34" charset="-128"/>
              </a:rPr>
              <a:t> (true data dependence – read after write)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Output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dependence</a:t>
            </a:r>
            <a:r>
              <a:rPr lang="en-US" altLang="en-US">
                <a:ea typeface="ＭＳ Ｐゴシック" panose="020B0600070205080204" pitchFamily="34" charset="-128"/>
              </a:rPr>
              <a:t> (write after write)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Anti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dependence</a:t>
            </a:r>
            <a:r>
              <a:rPr lang="en-US" altLang="en-US">
                <a:ea typeface="ＭＳ Ｐゴシック" panose="020B0600070205080204" pitchFamily="34" charset="-128"/>
              </a:rPr>
              <a:t> (write after read)</a:t>
            </a:r>
          </a:p>
          <a:p>
            <a:pPr lvl="1"/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Which ones cause stalls in a pipelined machine?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For all of them, we need to ensure semantics of the program is correct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Flow dependences always need to be obeyed because they constitute true dependence on a value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Anti and output dependences exist due to limited number of architectural registers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They are dependence on a name, not a value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We will later see what we can do about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419112C8-9CD5-F140-BD88-43585AC975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D37CE8-6FC1-9342-BB25-5CE90BB48A1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371216B9-93AD-C34F-B154-5388F9F7AC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Dependence Types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7E8E9B90-DF73-844A-B1E8-5347A87654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6563" name="Slide Number Placeholder 3">
            <a:extLst>
              <a:ext uri="{FF2B5EF4-FFF2-40B4-BE49-F238E27FC236}">
                <a16:creationId xmlns:a16="http://schemas.microsoft.com/office/drawing/2014/main" id="{08838CEF-52BC-644A-887C-4672A4B487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3C4F8B-A154-E248-932A-77D1585A55B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E5491EEE-5937-8A4E-AB01-CE33292D0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143000"/>
            <a:ext cx="6445250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0488" tIns="44450" rIns="90488" bIns="4445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Flow 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           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Read-after-Write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4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(RAW)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baseline="-250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Anti 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Write-after-Read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5	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(WAR)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Output-dependence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Write-after-Write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	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(WAW)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2" name="Line 4">
            <a:extLst>
              <a:ext uri="{FF2B5EF4-FFF2-40B4-BE49-F238E27FC236}">
                <a16:creationId xmlns:a16="http://schemas.microsoft.com/office/drawing/2014/main" id="{1D7F043E-D9EF-D146-BCA2-CC992BF2372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95400" y="1981200"/>
            <a:ext cx="609600" cy="2286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Line 5">
            <a:extLst>
              <a:ext uri="{FF2B5EF4-FFF2-40B4-BE49-F238E27FC236}">
                <a16:creationId xmlns:a16="http://schemas.microsoft.com/office/drawing/2014/main" id="{1A6045A9-1CD6-DC4E-837A-71BE4AA76CE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3581400"/>
            <a:ext cx="762000" cy="1524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701E4C28-545A-6E44-9492-A5C273B6AAC3}"/>
              </a:ext>
            </a:extLst>
          </p:cNvPr>
          <p:cNvSpPr>
            <a:spLocks/>
          </p:cNvSpPr>
          <p:nvPr/>
        </p:nvSpPr>
        <p:spPr bwMode="auto">
          <a:xfrm>
            <a:off x="304800" y="5105400"/>
            <a:ext cx="444500" cy="914400"/>
          </a:xfrm>
          <a:custGeom>
            <a:avLst/>
            <a:gdLst>
              <a:gd name="T0" fmla="*/ 2147483647 w 280"/>
              <a:gd name="T1" fmla="*/ 2147483647 h 576"/>
              <a:gd name="T2" fmla="*/ 2147483647 w 280"/>
              <a:gd name="T3" fmla="*/ 2147483647 h 576"/>
              <a:gd name="T4" fmla="*/ 2147483647 w 280"/>
              <a:gd name="T5" fmla="*/ 2147483647 h 576"/>
              <a:gd name="T6" fmla="*/ 2147483647 w 280"/>
              <a:gd name="T7" fmla="*/ 0 h 576"/>
              <a:gd name="T8" fmla="*/ 0 60000 65536"/>
              <a:gd name="T9" fmla="*/ 0 60000 65536"/>
              <a:gd name="T10" fmla="*/ 0 60000 65536"/>
              <a:gd name="T11" fmla="*/ 0 60000 65536"/>
              <a:gd name="T12" fmla="*/ 0 w 280"/>
              <a:gd name="T13" fmla="*/ 0 h 576"/>
              <a:gd name="T14" fmla="*/ 280 w 280"/>
              <a:gd name="T15" fmla="*/ 576 h 5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0" h="576">
                <a:moveTo>
                  <a:pt x="280" y="576"/>
                </a:moveTo>
                <a:cubicBezTo>
                  <a:pt x="280" y="576"/>
                  <a:pt x="80" y="464"/>
                  <a:pt x="40" y="384"/>
                </a:cubicBezTo>
                <a:cubicBezTo>
                  <a:pt x="0" y="304"/>
                  <a:pt x="0" y="160"/>
                  <a:pt x="40" y="96"/>
                </a:cubicBezTo>
                <a:cubicBezTo>
                  <a:pt x="80" y="32"/>
                  <a:pt x="230" y="20"/>
                  <a:pt x="280" y="0"/>
                </a:cubicBezTo>
              </a:path>
            </a:pathLst>
          </a:cu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857C4C9C-0F2F-7B45-990E-F164D5943D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Pipelined Operation Example</a:t>
            </a:r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D98DA536-A2C3-1842-A2A8-DAF860EA27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DE1C35E2-A63D-4B4F-8039-DB6038BD2B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8319589-C95B-344A-B63D-3EB5D37BFFF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67588" name="Picture 3" descr="F0622">
            <a:extLst>
              <a:ext uri="{FF2B5EF4-FFF2-40B4-BE49-F238E27FC236}">
                <a16:creationId xmlns:a16="http://schemas.microsoft.com/office/drawing/2014/main" id="{34294C29-4011-DF48-9905-079A2638E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39" b="48743"/>
          <a:stretch>
            <a:fillRect/>
          </a:stretch>
        </p:blipFill>
        <p:spPr bwMode="auto">
          <a:xfrm>
            <a:off x="838200" y="1524000"/>
            <a:ext cx="7620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9683F9DE-D62D-C04F-9029-8700CE8E284F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67604" name="Rectangle 5">
              <a:extLst>
                <a:ext uri="{FF2B5EF4-FFF2-40B4-BE49-F238E27FC236}">
                  <a16:creationId xmlns:a16="http://schemas.microsoft.com/office/drawing/2014/main" id="{57992AF1-F5A7-5745-95D8-83FC576A3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7605" name="Picture 6" descr="F0622">
              <a:extLst>
                <a:ext uri="{FF2B5EF4-FFF2-40B4-BE49-F238E27FC236}">
                  <a16:creationId xmlns:a16="http://schemas.microsoft.com/office/drawing/2014/main" id="{5A1C4D86-DCD2-494A-9EFD-B6FF969A0B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38" t="49876"/>
            <a:stretch>
              <a:fillRect/>
            </a:stretch>
          </p:blipFill>
          <p:spPr bwMode="auto">
            <a:xfrm>
              <a:off x="480" y="864"/>
              <a:ext cx="4819" cy="3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id="{4C8A4CC3-0EF5-E145-B9E5-BD3AB6456388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67602" name="Rectangle 8">
              <a:extLst>
                <a:ext uri="{FF2B5EF4-FFF2-40B4-BE49-F238E27FC236}">
                  <a16:creationId xmlns:a16="http://schemas.microsoft.com/office/drawing/2014/main" id="{D0A8E8A9-D611-F54D-BBD5-074996BFD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7603" name="Picture 9" descr="F0623">
              <a:extLst>
                <a:ext uri="{FF2B5EF4-FFF2-40B4-BE49-F238E27FC236}">
                  <a16:creationId xmlns:a16="http://schemas.microsoft.com/office/drawing/2014/main" id="{3D31FB95-649D-634C-AA60-01A54DED4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439" b="47298"/>
            <a:stretch>
              <a:fillRect/>
            </a:stretch>
          </p:blipFill>
          <p:spPr bwMode="auto">
            <a:xfrm>
              <a:off x="528" y="967"/>
              <a:ext cx="4800" cy="3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7A62ED66-2633-594B-8863-F497D6126208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534400" cy="5562600"/>
            <a:chOff x="192" y="720"/>
            <a:chExt cx="5376" cy="3504"/>
          </a:xfrm>
        </p:grpSpPr>
        <p:sp>
          <p:nvSpPr>
            <p:cNvPr id="67600" name="Rectangle 11">
              <a:extLst>
                <a:ext uri="{FF2B5EF4-FFF2-40B4-BE49-F238E27FC236}">
                  <a16:creationId xmlns:a16="http://schemas.microsoft.com/office/drawing/2014/main" id="{E86E9160-3314-1945-A3E0-5BCE34F92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7601" name="Picture 12" descr="F0623">
              <a:extLst>
                <a:ext uri="{FF2B5EF4-FFF2-40B4-BE49-F238E27FC236}">
                  <a16:creationId xmlns:a16="http://schemas.microsoft.com/office/drawing/2014/main" id="{81CE3A0E-3793-2B45-A136-E4764F3E8F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" t="51166"/>
            <a:stretch>
              <a:fillRect/>
            </a:stretch>
          </p:blipFill>
          <p:spPr bwMode="auto">
            <a:xfrm>
              <a:off x="529" y="1022"/>
              <a:ext cx="4771" cy="28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id="{8FE1E3EB-9454-2849-B942-ED122D9A06EC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780463" cy="5562600"/>
            <a:chOff x="192" y="720"/>
            <a:chExt cx="5531" cy="3504"/>
          </a:xfrm>
        </p:grpSpPr>
        <p:sp>
          <p:nvSpPr>
            <p:cNvPr id="67598" name="Rectangle 14">
              <a:extLst>
                <a:ext uri="{FF2B5EF4-FFF2-40B4-BE49-F238E27FC236}">
                  <a16:creationId xmlns:a16="http://schemas.microsoft.com/office/drawing/2014/main" id="{FEE74A72-5226-054B-9697-AD64EDBAA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376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7599" name="Picture 15" descr="F0624">
              <a:extLst>
                <a:ext uri="{FF2B5EF4-FFF2-40B4-BE49-F238E27FC236}">
                  <a16:creationId xmlns:a16="http://schemas.microsoft.com/office/drawing/2014/main" id="{B486AAF4-1346-F648-BBC3-E53CFA44AC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" b="49628"/>
            <a:stretch>
              <a:fillRect/>
            </a:stretch>
          </p:blipFill>
          <p:spPr bwMode="auto">
            <a:xfrm>
              <a:off x="528" y="1248"/>
              <a:ext cx="5195" cy="2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id="{6A27FA4C-F912-904E-B53C-CB65AB3169D1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143000"/>
            <a:ext cx="8839200" cy="5562600"/>
            <a:chOff x="192" y="720"/>
            <a:chExt cx="5568" cy="3504"/>
          </a:xfrm>
        </p:grpSpPr>
        <p:sp>
          <p:nvSpPr>
            <p:cNvPr id="67596" name="Rectangle 17">
              <a:extLst>
                <a:ext uri="{FF2B5EF4-FFF2-40B4-BE49-F238E27FC236}">
                  <a16:creationId xmlns:a16="http://schemas.microsoft.com/office/drawing/2014/main" id="{C4CE01A1-CCDD-3B42-8F78-4677EF25E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720"/>
              <a:ext cx="5568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67597" name="Picture 18" descr="F0624">
              <a:extLst>
                <a:ext uri="{FF2B5EF4-FFF2-40B4-BE49-F238E27FC236}">
                  <a16:creationId xmlns:a16="http://schemas.microsoft.com/office/drawing/2014/main" id="{04571A33-89A2-7A40-B9A0-29C073CF7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27" t="50372"/>
            <a:stretch>
              <a:fillRect/>
            </a:stretch>
          </p:blipFill>
          <p:spPr bwMode="auto">
            <a:xfrm>
              <a:off x="490" y="1107"/>
              <a:ext cx="5243" cy="2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7594" name="Rectangle 19">
            <a:extLst>
              <a:ext uri="{FF2B5EF4-FFF2-40B4-BE49-F238E27FC236}">
                <a16:creationId xmlns:a16="http://schemas.microsoft.com/office/drawing/2014/main" id="{C7551187-CB79-9949-82A7-28BDA0C7C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BE339D-FEDE-9E4C-9B43-7C0096F77F1F}"/>
              </a:ext>
            </a:extLst>
          </p:cNvPr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FF"/>
                </a:solidFill>
                <a:latin typeface="Calibri"/>
                <a:ea typeface="+mn-ea"/>
              </a:rPr>
              <a:t>What if the SUB were dependent on LW?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4">
            <a:extLst>
              <a:ext uri="{FF2B5EF4-FFF2-40B4-BE49-F238E27FC236}">
                <a16:creationId xmlns:a16="http://schemas.microsoft.com/office/drawing/2014/main" id="{77C7823D-D932-DD48-A67C-653A00268E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Dependence Handling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68610" name="Subtitle 5">
            <a:extLst>
              <a:ext uri="{FF2B5EF4-FFF2-40B4-BE49-F238E27FC236}">
                <a16:creationId xmlns:a16="http://schemas.microsoft.com/office/drawing/2014/main" id="{234DF107-A5A4-5C4A-88F6-DFA57045948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8611" name="Slide Number Placeholder 3">
            <a:extLst>
              <a:ext uri="{FF2B5EF4-FFF2-40B4-BE49-F238E27FC236}">
                <a16:creationId xmlns:a16="http://schemas.microsoft.com/office/drawing/2014/main" id="{88503253-247D-394B-9A98-9736F3925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0084E7-BFCA-1A4E-9082-7EB15AAE2AE2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BCA6AE24-0B0C-384F-87BA-C9D8297E60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Reading for Next Few Lectures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0673DC55-F6E7-D741-B84C-057AD499A2A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H&amp;H, Chapter 7.5-7.9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Smith and Sohi, 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More advanced pipelining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 and exception handling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Out-of-order and superscalar execution concepts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D74AA2C7-F612-DC40-83C4-12EAE1C306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7DF13C4-D9F1-3544-91E4-EB6C3DC0B30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C436B271-5211-1E4C-838C-135BDBB686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Handle Data Dependences</a:t>
            </a:r>
          </a:p>
        </p:txBody>
      </p:sp>
      <p:sp>
        <p:nvSpPr>
          <p:cNvPr id="70658" name="Content Placeholder 2">
            <a:extLst>
              <a:ext uri="{FF2B5EF4-FFF2-40B4-BE49-F238E27FC236}">
                <a16:creationId xmlns:a16="http://schemas.microsoft.com/office/drawing/2014/main" id="{2787A909-6DE3-7047-91F4-259BF22510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E827CFEA-AD08-0C4A-AB91-EE9FBA7D6E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988CC5-3D95-4C42-954E-4895214B8E5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C4413E-F6F7-274E-A9BE-CA1A2F60C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581400"/>
            <a:ext cx="1295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66C9C906-90C8-6A47-ACF0-D929DBE610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Interlocking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26863-1AB3-B84E-8EA8-B63CBF06C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Detection of dependence between instructions in a pipelined processor to guarantee correct execution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Software based interlocking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    vs. 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Hardware based interlocking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MIPS acronym?</a:t>
            </a:r>
          </a:p>
        </p:txBody>
      </p:sp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7D0380A7-3DD0-0F44-B887-03F8CE5D3F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1A25B2-E7D6-9343-8CFA-25A3ECD8B0B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B0FAE0CC-2797-1845-98ED-8426C4B879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Approaches to Dependence Detection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AA994-F765-C344-BA1A-1A5A1B4199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Scoreboarding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Each register in register file has a Valid bit associated with it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 instruction that is writing to the register resets the Valid bit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 instruction in Decode stage checks if all its source and destination registers are Valid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Yes: No need to stall… No dependence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No: Stall the instruction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Advantage: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Simple. 1 bit per register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to stall for all types of dependences, not only flow dep.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2707" name="Slide Number Placeholder 3">
            <a:extLst>
              <a:ext uri="{FF2B5EF4-FFF2-40B4-BE49-F238E27FC236}">
                <a16:creationId xmlns:a16="http://schemas.microsoft.com/office/drawing/2014/main" id="{8D3B5EF4-3EF3-5A44-B393-9BDBA5CB30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FD81C0-E717-034B-9C93-5BA5CF64C04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2C076A75-1606-9045-BD43-54D05FFA0D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Not Stalling on Anti and Output Dependences</a:t>
            </a:r>
          </a:p>
        </p:txBody>
      </p:sp>
      <p:sp>
        <p:nvSpPr>
          <p:cNvPr id="73730" name="Content Placeholder 2">
            <a:extLst>
              <a:ext uri="{FF2B5EF4-FFF2-40B4-BE49-F238E27FC236}">
                <a16:creationId xmlns:a16="http://schemas.microsoft.com/office/drawing/2014/main" id="{D02F6B79-AF39-194E-A327-A5F9A40F91A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changes would you make to the scoreboard to enable this?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FEACD420-01FA-1F46-938E-72036A312F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8C5025-EB22-8442-A120-2AAEB226409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0D84E4FB-BFEF-154D-801F-A0737BEB9C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Can We Do Better?</a:t>
            </a:r>
          </a:p>
        </p:txBody>
      </p:sp>
      <p:sp>
        <p:nvSpPr>
          <p:cNvPr id="112642" name="Content Placeholder 2">
            <a:extLst>
              <a:ext uri="{FF2B5EF4-FFF2-40B4-BE49-F238E27FC236}">
                <a16:creationId xmlns:a16="http://schemas.microsoft.com/office/drawing/2014/main" id="{55E853A1-D527-CA4E-A446-7078EBD924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limitations do you see with the multi-cycle design?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Limited concurrency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Some hardware resources are idle during different phases of instruction processing cycle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“Fetch” logic is idle when an instruction is being “decoded” or “executed”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of the datapath is idle when a memory access is happening</a:t>
            </a:r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3789565A-7F13-6B48-A61E-4EF1FD60C0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23FB91-FB17-444D-8CE6-95E23F4F96B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5F2A1959-BD86-AC41-AD80-362231C877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Approaches to Dependence Detection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1F897-0A39-C946-996C-61FB7F3F0B3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Combinational dependence check logic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Special logic that checks if any instruction in later stages is supposed to write to any source register of the instruction that is being decoded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Yes: stall the instruction/pipeline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No: no need to stall… no flow dependence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Advantage: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 need to stall on anti and output dependences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Logic is more complex than a scoreboard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Logic becomes more complex as we make the pipeline deeper and wider (flash-forward: think superscalar execution)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404C5723-87E6-3143-9333-D06B8896FB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4D9CF2-AE35-7E49-B3BC-31C6A93B3D9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83CA1FF8-080A-6F42-8B92-49B0B4F27A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Once You Detect the Dependence in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4576B-22F8-1645-A8E2-C3E30B2574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do you do afterwards?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Observation: Dependence between two instructions is detected before the communicated data value becomes available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Option 1: Stall the dependent instruction right away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Option 2: Stall the dependent instruction only when necessary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data forwarding/bypassing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Option 3: …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764E3D65-9304-684F-933E-4238D890F0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47E3F0-2CDA-5F43-BCAE-5798896A030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915D5373-DA5D-BF4B-9096-20FA4C5338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Forwarding/Bypassing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6712A-497F-C94E-A6CD-B13729B764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Problem: A consumer (dependent) instruction has to wait in decode stage until the producer instruction writes its value in the register file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Goal: We do not want to stall the pipeline unnecessarily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Observation: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The data value needed by the consumer instruction can be supplied directly from a later stage in the pipeline (instead of only from the register file)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Add additional dependence check logic and data forwarding paths (buses) to supply the producer’s value to the consumer right after the value is available</a:t>
            </a:r>
          </a:p>
          <a:p>
            <a:endParaRPr lang="en-US" altLang="en-US" sz="100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Benefit: Consumer can move in the pipeline until the point the value can be supplied  less stalling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711DFF8D-0FAC-EF43-9003-FCE8E3A81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FDBCB3-50AA-FE4C-9E28-D5D4A051C69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9D13F62E-7994-CE4A-A3C6-FCE3D989F2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Special Case of Data Dependence</a:t>
            </a:r>
          </a:p>
        </p:txBody>
      </p:sp>
      <p:sp>
        <p:nvSpPr>
          <p:cNvPr id="77826" name="Content Placeholder 2">
            <a:extLst>
              <a:ext uri="{FF2B5EF4-FFF2-40B4-BE49-F238E27FC236}">
                <a16:creationId xmlns:a16="http://schemas.microsoft.com/office/drawing/2014/main" id="{C9715C36-A270-2B41-AA54-ED2DD3B9A2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dependence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dependence on the Instruction Pointer / Program Counter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C3E09C88-9BB9-5A4A-8EB8-7836A10D2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2BD09F8-FA59-4C4C-B05F-41C182BE638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F8B65FF6-70A5-F541-B106-2B2E4C678B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A55D2-C716-704F-85FE-D0290BE0B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Question: </a:t>
            </a:r>
            <a:r>
              <a:rPr lang="en-US" dirty="0">
                <a:solidFill>
                  <a:srgbClr val="FF0000"/>
                </a:solidFill>
              </a:rPr>
              <a:t>What should the fetch PC be in the next cycle?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Answer: The address of the next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All instructions are control dependent on previous ones. Why?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the fetched instruction is a non-control-flow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Next Fetch PC is the address of the next-sequential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Easy to determine if we know the size of the fetched instruction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the instruction that is fetched is a 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How do we determine the next Fetch PC?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In fact, how do we know whether or not the fetched instruction is a control-flow instruction?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4E93CF8B-E0FD-FA40-9294-860C7E6938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28816B-0713-2F4E-9064-ABEA2913C38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4">
            <a:extLst>
              <a:ext uri="{FF2B5EF4-FFF2-40B4-BE49-F238E27FC236}">
                <a16:creationId xmlns:a16="http://schemas.microsoft.com/office/drawing/2014/main" id="{57B11062-FD37-0A4C-9B7A-6C9C895CF4D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295400"/>
            <a:ext cx="83058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Dependence Handling: Concepts and Implementation</a:t>
            </a:r>
            <a:br>
              <a:rPr lang="en-US" altLang="en-US">
                <a:ea typeface="ＭＳ Ｐゴシック" panose="020B0600070205080204" pitchFamily="34" charset="-128"/>
              </a:rPr>
            </a:b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79874" name="Subtitle 5">
            <a:extLst>
              <a:ext uri="{FF2B5EF4-FFF2-40B4-BE49-F238E27FC236}">
                <a16:creationId xmlns:a16="http://schemas.microsoft.com/office/drawing/2014/main" id="{F5E26D91-C280-B14C-8CEE-2D273475678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4EB8D722-2B44-314C-B202-C1624C5A7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8952932-DC5A-F743-A7F0-C69AB3B3E8B3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D0AF9599-8D0B-AC44-924E-C05A8E5DB0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Remember: Data Dependence Types</a:t>
            </a:r>
          </a:p>
        </p:txBody>
      </p:sp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A67FFD2D-732F-2842-AA49-3479001B15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0899" name="Slide Number Placeholder 3">
            <a:extLst>
              <a:ext uri="{FF2B5EF4-FFF2-40B4-BE49-F238E27FC236}">
                <a16:creationId xmlns:a16="http://schemas.microsoft.com/office/drawing/2014/main" id="{F9E5C8B0-C6E4-6A4E-998E-932364D9D8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75CD76-3AD4-C344-BCB9-B7685C48540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45879FDF-4271-5F46-940C-1B91C285A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143000"/>
            <a:ext cx="6445250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90488" tIns="44450" rIns="90488" bIns="4445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Flow 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     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           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Read-after-Write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4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(RAW)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00" kern="0" baseline="-250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Anti 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Write-after-Read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5	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(WAR)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Output-dependence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1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Write-after-Write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5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4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	 	</a:t>
            </a:r>
            <a:r>
              <a:rPr lang="en-US" sz="2800" kern="0" dirty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(WAW)</a:t>
            </a:r>
          </a:p>
          <a:p>
            <a:pPr marL="0" lvl="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3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	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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6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op  r</a:t>
            </a:r>
            <a:r>
              <a:rPr lang="en-US" sz="2800" kern="0" baseline="-25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800" kern="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2" name="Line 4">
            <a:extLst>
              <a:ext uri="{FF2B5EF4-FFF2-40B4-BE49-F238E27FC236}">
                <a16:creationId xmlns:a16="http://schemas.microsoft.com/office/drawing/2014/main" id="{BC938B6F-1592-3D43-9FF6-3B11C4F982C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95400" y="1981200"/>
            <a:ext cx="609600" cy="2286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Line 5">
            <a:extLst>
              <a:ext uri="{FF2B5EF4-FFF2-40B4-BE49-F238E27FC236}">
                <a16:creationId xmlns:a16="http://schemas.microsoft.com/office/drawing/2014/main" id="{5004C6B2-8FA3-1A41-8F73-D5AC3E2CCD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95400" y="3581400"/>
            <a:ext cx="762000" cy="152400"/>
          </a:xfrm>
          <a:prstGeom prst="line">
            <a:avLst/>
          </a:pr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1391A8FB-31D9-AB4E-8AE0-FC40A2025AE7}"/>
              </a:ext>
            </a:extLst>
          </p:cNvPr>
          <p:cNvSpPr>
            <a:spLocks/>
          </p:cNvSpPr>
          <p:nvPr/>
        </p:nvSpPr>
        <p:spPr bwMode="auto">
          <a:xfrm>
            <a:off x="304800" y="5105400"/>
            <a:ext cx="444500" cy="914400"/>
          </a:xfrm>
          <a:custGeom>
            <a:avLst/>
            <a:gdLst>
              <a:gd name="T0" fmla="*/ 2147483647 w 280"/>
              <a:gd name="T1" fmla="*/ 2147483647 h 576"/>
              <a:gd name="T2" fmla="*/ 2147483647 w 280"/>
              <a:gd name="T3" fmla="*/ 2147483647 h 576"/>
              <a:gd name="T4" fmla="*/ 2147483647 w 280"/>
              <a:gd name="T5" fmla="*/ 2147483647 h 576"/>
              <a:gd name="T6" fmla="*/ 2147483647 w 280"/>
              <a:gd name="T7" fmla="*/ 0 h 576"/>
              <a:gd name="T8" fmla="*/ 0 60000 65536"/>
              <a:gd name="T9" fmla="*/ 0 60000 65536"/>
              <a:gd name="T10" fmla="*/ 0 60000 65536"/>
              <a:gd name="T11" fmla="*/ 0 60000 65536"/>
              <a:gd name="T12" fmla="*/ 0 w 280"/>
              <a:gd name="T13" fmla="*/ 0 h 576"/>
              <a:gd name="T14" fmla="*/ 280 w 280"/>
              <a:gd name="T15" fmla="*/ 576 h 5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0" h="576">
                <a:moveTo>
                  <a:pt x="280" y="576"/>
                </a:moveTo>
                <a:cubicBezTo>
                  <a:pt x="280" y="576"/>
                  <a:pt x="80" y="464"/>
                  <a:pt x="40" y="384"/>
                </a:cubicBezTo>
                <a:cubicBezTo>
                  <a:pt x="0" y="304"/>
                  <a:pt x="0" y="160"/>
                  <a:pt x="40" y="96"/>
                </a:cubicBezTo>
                <a:cubicBezTo>
                  <a:pt x="80" y="32"/>
                  <a:pt x="230" y="20"/>
                  <a:pt x="280" y="0"/>
                </a:cubicBezTo>
              </a:path>
            </a:pathLst>
          </a:custGeom>
          <a:noFill/>
          <a:ln w="28575">
            <a:solidFill>
              <a:srgbClr val="FC012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>
            <a:extLst>
              <a:ext uri="{FF2B5EF4-FFF2-40B4-BE49-F238E27FC236}">
                <a16:creationId xmlns:a16="http://schemas.microsoft.com/office/drawing/2014/main" id="{D702DB48-B5CB-4C42-A085-D50D98E986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RAW Dependence Handling</a:t>
            </a:r>
          </a:p>
        </p:txBody>
      </p:sp>
      <p:sp>
        <p:nvSpPr>
          <p:cNvPr id="81922" name="Content Placeholder 2">
            <a:extLst>
              <a:ext uri="{FF2B5EF4-FFF2-40B4-BE49-F238E27FC236}">
                <a16:creationId xmlns:a16="http://schemas.microsoft.com/office/drawing/2014/main" id="{B557BF81-E8D3-E54D-AF87-5CC86FF001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Which one of the following flow dependences lead to conflicts in the 5-stage pipeline?</a:t>
            </a:r>
          </a:p>
        </p:txBody>
      </p:sp>
      <p:sp>
        <p:nvSpPr>
          <p:cNvPr id="81923" name="Slide Number Placeholder 3">
            <a:extLst>
              <a:ext uri="{FF2B5EF4-FFF2-40B4-BE49-F238E27FC236}">
                <a16:creationId xmlns:a16="http://schemas.microsoft.com/office/drawing/2014/main" id="{F1AA54F7-80D5-F847-96DF-D050DDB9F1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6095702-A132-2E4F-9590-586962EA00B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47" name="Rectangle 4">
            <a:extLst>
              <a:ext uri="{FF2B5EF4-FFF2-40B4-BE49-F238E27FC236}">
                <a16:creationId xmlns:a16="http://schemas.microsoft.com/office/drawing/2014/main" id="{5F2C738A-057C-A042-99B2-6B0F26337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352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48" name="Rectangle 5">
            <a:extLst>
              <a:ext uri="{FF2B5EF4-FFF2-40B4-BE49-F238E27FC236}">
                <a16:creationId xmlns:a16="http://schemas.microsoft.com/office/drawing/2014/main" id="{032B81ED-CFE5-5540-8C23-F9D3AFC7C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743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WB</a:t>
            </a:r>
          </a:p>
        </p:txBody>
      </p:sp>
      <p:sp>
        <p:nvSpPr>
          <p:cNvPr id="49" name="Rectangle 6">
            <a:extLst>
              <a:ext uri="{FF2B5EF4-FFF2-40B4-BE49-F238E27FC236}">
                <a16:creationId xmlns:a16="http://schemas.microsoft.com/office/drawing/2014/main" id="{13561C97-9CB9-E24C-A053-7A4C61E11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2743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50" name="Rectangle 7">
            <a:extLst>
              <a:ext uri="{FF2B5EF4-FFF2-40B4-BE49-F238E27FC236}">
                <a16:creationId xmlns:a16="http://schemas.microsoft.com/office/drawing/2014/main" id="{09949A64-505A-A74B-B4A9-6DFAA7328C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743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51" name="Rectangle 8">
            <a:extLst>
              <a:ext uri="{FF2B5EF4-FFF2-40B4-BE49-F238E27FC236}">
                <a16:creationId xmlns:a16="http://schemas.microsoft.com/office/drawing/2014/main" id="{23C4598E-C594-E64E-84E5-A3FE6C297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3352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52" name="Rectangle 9">
            <a:extLst>
              <a:ext uri="{FF2B5EF4-FFF2-40B4-BE49-F238E27FC236}">
                <a16:creationId xmlns:a16="http://schemas.microsoft.com/office/drawing/2014/main" id="{3C13F04E-FB35-EA4F-BC9E-32B0B3CFF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2743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53" name="Rectangle 10">
            <a:extLst>
              <a:ext uri="{FF2B5EF4-FFF2-40B4-BE49-F238E27FC236}">
                <a16:creationId xmlns:a16="http://schemas.microsoft.com/office/drawing/2014/main" id="{137810D5-6451-EA4F-8CE3-614F5080B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352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54" name="Rectangle 11">
            <a:extLst>
              <a:ext uri="{FF2B5EF4-FFF2-40B4-BE49-F238E27FC236}">
                <a16:creationId xmlns:a16="http://schemas.microsoft.com/office/drawing/2014/main" id="{E77E217D-1619-1B4A-8295-AE57FBA0D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2743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6DF59E3A-7F27-FC4F-BE2E-8D220B754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352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56" name="Rectangle 13">
            <a:extLst>
              <a:ext uri="{FF2B5EF4-FFF2-40B4-BE49-F238E27FC236}">
                <a16:creationId xmlns:a16="http://schemas.microsoft.com/office/drawing/2014/main" id="{EFD251BC-26F8-3441-8DFD-52F364663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33528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WB</a:t>
            </a:r>
          </a:p>
        </p:txBody>
      </p:sp>
      <p:sp>
        <p:nvSpPr>
          <p:cNvPr id="57" name="Rectangle 14">
            <a:extLst>
              <a:ext uri="{FF2B5EF4-FFF2-40B4-BE49-F238E27FC236}">
                <a16:creationId xmlns:a16="http://schemas.microsoft.com/office/drawing/2014/main" id="{4D705FB2-F758-8B46-BB98-78CF049E86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667000"/>
            <a:ext cx="2286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	ra r- -		</a:t>
            </a:r>
          </a:p>
        </p:txBody>
      </p:sp>
      <p:sp>
        <p:nvSpPr>
          <p:cNvPr id="58" name="Rectangle 15">
            <a:extLst>
              <a:ext uri="{FF2B5EF4-FFF2-40B4-BE49-F238E27FC236}">
                <a16:creationId xmlns:a16="http://schemas.microsoft.com/office/drawing/2014/main" id="{2F288DC6-AE0E-A741-A2DF-D47FFC6B2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359150"/>
            <a:ext cx="201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  	r- ra -	</a:t>
            </a:r>
          </a:p>
        </p:txBody>
      </p:sp>
      <p:sp>
        <p:nvSpPr>
          <p:cNvPr id="59" name="Line 16">
            <a:extLst>
              <a:ext uri="{FF2B5EF4-FFF2-40B4-BE49-F238E27FC236}">
                <a16:creationId xmlns:a16="http://schemas.microsoft.com/office/drawing/2014/main" id="{6F75AB58-91F6-A846-8A26-EF4B5D7DB0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2971800"/>
            <a:ext cx="304800" cy="533400"/>
          </a:xfrm>
          <a:prstGeom prst="line">
            <a:avLst/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" name="Rectangle 17">
            <a:extLst>
              <a:ext uri="{FF2B5EF4-FFF2-40B4-BE49-F238E27FC236}">
                <a16:creationId xmlns:a16="http://schemas.microsoft.com/office/drawing/2014/main" id="{42358F8F-9EDD-0045-A354-BFEE0A7FE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3962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MEM</a:t>
            </a:r>
          </a:p>
        </p:txBody>
      </p:sp>
      <p:sp>
        <p:nvSpPr>
          <p:cNvPr id="61" name="Rectangle 18">
            <a:extLst>
              <a:ext uri="{FF2B5EF4-FFF2-40B4-BE49-F238E27FC236}">
                <a16:creationId xmlns:a16="http://schemas.microsoft.com/office/drawing/2014/main" id="{65CBE080-3183-854D-BD65-836225288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962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62" name="Rectangle 19">
            <a:extLst>
              <a:ext uri="{FF2B5EF4-FFF2-40B4-BE49-F238E27FC236}">
                <a16:creationId xmlns:a16="http://schemas.microsoft.com/office/drawing/2014/main" id="{0608A686-9277-2A43-ADBE-7DE737DF7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3962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63" name="Rectangle 20">
            <a:extLst>
              <a:ext uri="{FF2B5EF4-FFF2-40B4-BE49-F238E27FC236}">
                <a16:creationId xmlns:a16="http://schemas.microsoft.com/office/drawing/2014/main" id="{8FEDE786-92D7-D244-9973-7AD663BB5D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9624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64" name="Rectangle 21">
            <a:extLst>
              <a:ext uri="{FF2B5EF4-FFF2-40B4-BE49-F238E27FC236}">
                <a16:creationId xmlns:a16="http://schemas.microsoft.com/office/drawing/2014/main" id="{788F343D-DF8D-D84E-A0AA-50C73F28D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45720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65" name="Rectangle 22">
            <a:extLst>
              <a:ext uri="{FF2B5EF4-FFF2-40B4-BE49-F238E27FC236}">
                <a16:creationId xmlns:a16="http://schemas.microsoft.com/office/drawing/2014/main" id="{4FAA4832-1C0C-614E-BBBB-A2FD9AEEE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5720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66" name="Rectangle 23">
            <a:extLst>
              <a:ext uri="{FF2B5EF4-FFF2-40B4-BE49-F238E27FC236}">
                <a16:creationId xmlns:a16="http://schemas.microsoft.com/office/drawing/2014/main" id="{48D72B93-67BE-8141-8CA7-647C066FC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45720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EX</a:t>
            </a:r>
          </a:p>
        </p:txBody>
      </p:sp>
      <p:sp>
        <p:nvSpPr>
          <p:cNvPr id="67" name="Rectangle 24">
            <a:extLst>
              <a:ext uri="{FF2B5EF4-FFF2-40B4-BE49-F238E27FC236}">
                <a16:creationId xmlns:a16="http://schemas.microsoft.com/office/drawing/2014/main" id="{4AB60849-C937-334A-BA6A-9EECE012F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51816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68" name="Rectangle 25">
            <a:extLst>
              <a:ext uri="{FF2B5EF4-FFF2-40B4-BE49-F238E27FC236}">
                <a16:creationId xmlns:a16="http://schemas.microsoft.com/office/drawing/2014/main" id="{68CF3609-7F48-FC42-8B9D-58B2BAF08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1816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ID</a:t>
            </a:r>
          </a:p>
        </p:txBody>
      </p:sp>
      <p:sp>
        <p:nvSpPr>
          <p:cNvPr id="69" name="Rectangle 26">
            <a:extLst>
              <a:ext uri="{FF2B5EF4-FFF2-40B4-BE49-F238E27FC236}">
                <a16:creationId xmlns:a16="http://schemas.microsoft.com/office/drawing/2014/main" id="{E394B986-EEC0-0F42-A3F9-D8FCF57BA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5791200"/>
            <a:ext cx="914400" cy="3810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919191"/>
                </a:solidFill>
                <a:latin typeface="Calibri" charset="0"/>
                <a:ea typeface="ＭＳ Ｐゴシック" charset="0"/>
                <a:cs typeface="ＭＳ Ｐゴシック" charset="0"/>
              </a:rPr>
              <a:t>IF</a:t>
            </a:r>
          </a:p>
        </p:txBody>
      </p:sp>
      <p:sp>
        <p:nvSpPr>
          <p:cNvPr id="70" name="AutoShape 27">
            <a:extLst>
              <a:ext uri="{FF2B5EF4-FFF2-40B4-BE49-F238E27FC236}">
                <a16:creationId xmlns:a16="http://schemas.microsoft.com/office/drawing/2014/main" id="{161A211A-AFBB-CA44-99C3-F2CEEE849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352800"/>
            <a:ext cx="457200" cy="381000"/>
          </a:xfrm>
          <a:prstGeom prst="irregularSeal1">
            <a:avLst/>
          </a:prstGeom>
          <a:solidFill>
            <a:srgbClr val="FC0128"/>
          </a:solidFill>
          <a:ln>
            <a:noFill/>
          </a:ln>
          <a:extLst>
            <a:ext uri="{91240B29-F687-4f45-9708-019B960494DF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Freeform 28">
            <a:extLst>
              <a:ext uri="{FF2B5EF4-FFF2-40B4-BE49-F238E27FC236}">
                <a16:creationId xmlns:a16="http://schemas.microsoft.com/office/drawing/2014/main" id="{15F32D14-FC63-A841-954B-E7217F3BFD39}"/>
              </a:ext>
            </a:extLst>
          </p:cNvPr>
          <p:cNvSpPr>
            <a:spLocks/>
          </p:cNvSpPr>
          <p:nvPr/>
        </p:nvSpPr>
        <p:spPr bwMode="auto">
          <a:xfrm>
            <a:off x="3732213" y="2941638"/>
            <a:ext cx="4592637" cy="612775"/>
          </a:xfrm>
          <a:custGeom>
            <a:avLst/>
            <a:gdLst>
              <a:gd name="T0" fmla="*/ 2147483647 w 2893"/>
              <a:gd name="T1" fmla="*/ 0 h 386"/>
              <a:gd name="T2" fmla="*/ 2147483647 w 2893"/>
              <a:gd name="T3" fmla="*/ 2147483647 h 386"/>
              <a:gd name="T4" fmla="*/ 2147483647 w 2893"/>
              <a:gd name="T5" fmla="*/ 2147483647 h 386"/>
              <a:gd name="T6" fmla="*/ 2147483647 w 2893"/>
              <a:gd name="T7" fmla="*/ 2147483647 h 386"/>
              <a:gd name="T8" fmla="*/ 0 60000 65536"/>
              <a:gd name="T9" fmla="*/ 0 60000 65536"/>
              <a:gd name="T10" fmla="*/ 0 60000 65536"/>
              <a:gd name="T11" fmla="*/ 0 60000 65536"/>
              <a:gd name="T12" fmla="*/ 0 w 2893"/>
              <a:gd name="T13" fmla="*/ 0 h 386"/>
              <a:gd name="T14" fmla="*/ 2893 w 2893"/>
              <a:gd name="T15" fmla="*/ 386 h 3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93" h="386">
                <a:moveTo>
                  <a:pt x="2192" y="0"/>
                </a:moveTo>
                <a:cubicBezTo>
                  <a:pt x="2261" y="24"/>
                  <a:pt x="2893" y="127"/>
                  <a:pt x="2587" y="158"/>
                </a:cubicBezTo>
                <a:cubicBezTo>
                  <a:pt x="2281" y="189"/>
                  <a:pt x="702" y="149"/>
                  <a:pt x="351" y="187"/>
                </a:cubicBezTo>
                <a:cubicBezTo>
                  <a:pt x="0" y="225"/>
                  <a:pt x="455" y="345"/>
                  <a:pt x="482" y="386"/>
                </a:cubicBezTo>
              </a:path>
            </a:pathLst>
          </a:cu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" name="Rectangle 29">
            <a:extLst>
              <a:ext uri="{FF2B5EF4-FFF2-40B4-BE49-F238E27FC236}">
                <a16:creationId xmlns:a16="http://schemas.microsoft.com/office/drawing/2014/main" id="{9BD499B1-4553-E440-89EE-B9D06E273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968750"/>
            <a:ext cx="201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  	r- ra -	</a:t>
            </a:r>
          </a:p>
        </p:txBody>
      </p:sp>
      <p:sp>
        <p:nvSpPr>
          <p:cNvPr id="73" name="Rectangle 30">
            <a:extLst>
              <a:ext uri="{FF2B5EF4-FFF2-40B4-BE49-F238E27FC236}">
                <a16:creationId xmlns:a16="http://schemas.microsoft.com/office/drawing/2014/main" id="{84E16E07-80EB-7B41-9447-4AFF20AA5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8350"/>
            <a:ext cx="201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  	r- ra -	</a:t>
            </a:r>
          </a:p>
        </p:txBody>
      </p:sp>
      <p:sp>
        <p:nvSpPr>
          <p:cNvPr id="74" name="Rectangle 31">
            <a:extLst>
              <a:ext uri="{FF2B5EF4-FFF2-40B4-BE49-F238E27FC236}">
                <a16:creationId xmlns:a16="http://schemas.microsoft.com/office/drawing/2014/main" id="{57657A67-A8F1-E043-835B-8E9FCABCB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187950"/>
            <a:ext cx="201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  	r- ra -	</a:t>
            </a:r>
          </a:p>
        </p:txBody>
      </p:sp>
      <p:sp>
        <p:nvSpPr>
          <p:cNvPr id="75" name="Rectangle 32">
            <a:extLst>
              <a:ext uri="{FF2B5EF4-FFF2-40B4-BE49-F238E27FC236}">
                <a16:creationId xmlns:a16="http://schemas.microsoft.com/office/drawing/2014/main" id="{EDA59207-A972-2043-B244-E33497E39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797550"/>
            <a:ext cx="2012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addi  	r- ra -	</a:t>
            </a:r>
          </a:p>
        </p:txBody>
      </p:sp>
      <p:sp>
        <p:nvSpPr>
          <p:cNvPr id="76" name="Line 33">
            <a:extLst>
              <a:ext uri="{FF2B5EF4-FFF2-40B4-BE49-F238E27FC236}">
                <a16:creationId xmlns:a16="http://schemas.microsoft.com/office/drawing/2014/main" id="{3E68E714-95BE-414F-8512-DD2B1CA2B01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7800" y="2971800"/>
            <a:ext cx="304800" cy="533400"/>
          </a:xfrm>
          <a:prstGeom prst="line">
            <a:avLst/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7" name="Group 34">
            <a:extLst>
              <a:ext uri="{FF2B5EF4-FFF2-40B4-BE49-F238E27FC236}">
                <a16:creationId xmlns:a16="http://schemas.microsoft.com/office/drawing/2014/main" id="{2D23661C-B714-3640-8ED7-50E1D690A11E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2943225"/>
            <a:ext cx="6477000" cy="2009775"/>
            <a:chOff x="912" y="1854"/>
            <a:chExt cx="4080" cy="1266"/>
          </a:xfrm>
        </p:grpSpPr>
        <p:grpSp>
          <p:nvGrpSpPr>
            <p:cNvPr id="81958" name="Group 35">
              <a:extLst>
                <a:ext uri="{FF2B5EF4-FFF2-40B4-BE49-F238E27FC236}">
                  <a16:creationId xmlns:a16="http://schemas.microsoft.com/office/drawing/2014/main" id="{4AAEFA0E-13CC-CD43-9FD4-E1323614F2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1854"/>
              <a:ext cx="1824" cy="1266"/>
              <a:chOff x="3168" y="1854"/>
              <a:chExt cx="1824" cy="1266"/>
            </a:xfrm>
          </p:grpSpPr>
          <p:sp>
            <p:nvSpPr>
              <p:cNvPr id="81" name="AutoShape 36">
                <a:extLst>
                  <a:ext uri="{FF2B5EF4-FFF2-40B4-BE49-F238E27FC236}">
                    <a16:creationId xmlns:a16="http://schemas.microsoft.com/office/drawing/2014/main" id="{DDBA9504-A78C-7742-A6D4-FD4538B56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288" cy="240"/>
              </a:xfrm>
              <a:prstGeom prst="irregularSeal1">
                <a:avLst/>
              </a:prstGeom>
              <a:solidFill>
                <a:srgbClr val="FC0128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82" name="AutoShape 37">
                <a:extLst>
                  <a:ext uri="{FF2B5EF4-FFF2-40B4-BE49-F238E27FC236}">
                    <a16:creationId xmlns:a16="http://schemas.microsoft.com/office/drawing/2014/main" id="{143CCA72-B8C6-B645-9A34-17B55B3E4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" y="2880"/>
                <a:ext cx="288" cy="240"/>
              </a:xfrm>
              <a:prstGeom prst="irregularSeal1">
                <a:avLst/>
              </a:prstGeom>
              <a:solidFill>
                <a:srgbClr val="FC0128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Calibri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81963" name="Group 38">
                <a:extLst>
                  <a:ext uri="{FF2B5EF4-FFF2-40B4-BE49-F238E27FC236}">
                    <a16:creationId xmlns:a16="http://schemas.microsoft.com/office/drawing/2014/main" id="{61CC5435-A666-F444-9205-5F226C12F1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1854"/>
                <a:ext cx="1824" cy="1170"/>
                <a:chOff x="3168" y="1854"/>
                <a:chExt cx="1824" cy="1170"/>
              </a:xfrm>
            </p:grpSpPr>
            <p:sp>
              <p:nvSpPr>
                <p:cNvPr id="84" name="Freeform 39">
                  <a:extLst>
                    <a:ext uri="{FF2B5EF4-FFF2-40B4-BE49-F238E27FC236}">
                      <a16:creationId xmlns:a16="http://schemas.microsoft.com/office/drawing/2014/main" id="{1B54C80A-CA94-DA4E-91ED-3B435A5BE8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" y="1866"/>
                  <a:ext cx="1824" cy="768"/>
                </a:xfrm>
                <a:custGeom>
                  <a:avLst/>
                  <a:gdLst>
                    <a:gd name="T0" fmla="*/ 1195 w 1891"/>
                    <a:gd name="T1" fmla="*/ 0 h 403"/>
                    <a:gd name="T2" fmla="*/ 1410 w 1891"/>
                    <a:gd name="T3" fmla="*/ 3973 h 403"/>
                    <a:gd name="T4" fmla="*/ 185 w 1891"/>
                    <a:gd name="T5" fmla="*/ 4692 h 403"/>
                    <a:gd name="T6" fmla="*/ 297 w 1891"/>
                    <a:gd name="T7" fmla="*/ 10133 h 40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91"/>
                    <a:gd name="T13" fmla="*/ 0 h 403"/>
                    <a:gd name="T14" fmla="*/ 1891 w 1891"/>
                    <a:gd name="T15" fmla="*/ 403 h 40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91" h="403">
                      <a:moveTo>
                        <a:pt x="1431" y="0"/>
                      </a:moveTo>
                      <a:cubicBezTo>
                        <a:pt x="1476" y="24"/>
                        <a:pt x="1891" y="127"/>
                        <a:pt x="1690" y="158"/>
                      </a:cubicBezTo>
                      <a:cubicBezTo>
                        <a:pt x="1489" y="189"/>
                        <a:pt x="444" y="146"/>
                        <a:pt x="222" y="187"/>
                      </a:cubicBezTo>
                      <a:cubicBezTo>
                        <a:pt x="0" y="228"/>
                        <a:pt x="334" y="367"/>
                        <a:pt x="356" y="403"/>
                      </a:cubicBezTo>
                    </a:path>
                  </a:pathLst>
                </a:custGeom>
                <a:noFill/>
                <a:ln w="38100">
                  <a:solidFill>
                    <a:srgbClr val="063DE8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/>
                </a:extLst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85" name="Freeform 40">
                  <a:extLst>
                    <a:ext uri="{FF2B5EF4-FFF2-40B4-BE49-F238E27FC236}">
                      <a16:creationId xmlns:a16="http://schemas.microsoft.com/office/drawing/2014/main" id="{5C1154FB-FEE3-F940-B87F-D2541D612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6" y="1854"/>
                  <a:ext cx="816" cy="1170"/>
                </a:xfrm>
                <a:custGeom>
                  <a:avLst/>
                  <a:gdLst>
                    <a:gd name="T0" fmla="*/ 22 w 1891"/>
                    <a:gd name="T1" fmla="*/ 0 h 403"/>
                    <a:gd name="T2" fmla="*/ 25 w 1891"/>
                    <a:gd name="T3" fmla="*/ 32618 h 403"/>
                    <a:gd name="T4" fmla="*/ 3 w 1891"/>
                    <a:gd name="T5" fmla="*/ 38561 h 403"/>
                    <a:gd name="T6" fmla="*/ 5 w 1891"/>
                    <a:gd name="T7" fmla="*/ 83125 h 40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91"/>
                    <a:gd name="T13" fmla="*/ 0 h 403"/>
                    <a:gd name="T14" fmla="*/ 1891 w 1891"/>
                    <a:gd name="T15" fmla="*/ 403 h 40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91" h="403">
                      <a:moveTo>
                        <a:pt x="1431" y="0"/>
                      </a:moveTo>
                      <a:cubicBezTo>
                        <a:pt x="1476" y="24"/>
                        <a:pt x="1891" y="127"/>
                        <a:pt x="1690" y="158"/>
                      </a:cubicBezTo>
                      <a:cubicBezTo>
                        <a:pt x="1489" y="189"/>
                        <a:pt x="444" y="146"/>
                        <a:pt x="222" y="187"/>
                      </a:cubicBezTo>
                      <a:cubicBezTo>
                        <a:pt x="0" y="228"/>
                        <a:pt x="334" y="367"/>
                        <a:pt x="356" y="403"/>
                      </a:cubicBezTo>
                    </a:path>
                  </a:pathLst>
                </a:custGeom>
                <a:noFill/>
                <a:ln w="38100">
                  <a:solidFill>
                    <a:srgbClr val="063DE8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/>
                </a:extLst>
              </p:spPr>
              <p:txBody>
                <a:bodyPr wrap="none" anchor="ctr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</p:grpSp>
        <p:sp>
          <p:nvSpPr>
            <p:cNvPr id="79" name="Line 41">
              <a:extLst>
                <a:ext uri="{FF2B5EF4-FFF2-40B4-BE49-F238E27FC236}">
                  <a16:creationId xmlns:a16="http://schemas.microsoft.com/office/drawing/2014/main" id="{EA328557-4728-B340-8854-F52849B3DC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1872"/>
              <a:ext cx="192" cy="720"/>
            </a:xfrm>
            <a:prstGeom prst="line">
              <a:avLst/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0" name="Line 42">
              <a:extLst>
                <a:ext uri="{FF2B5EF4-FFF2-40B4-BE49-F238E27FC236}">
                  <a16:creationId xmlns:a16="http://schemas.microsoft.com/office/drawing/2014/main" id="{E1CB66BE-4F3A-5945-923F-63A166CAAD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1872"/>
              <a:ext cx="192" cy="1104"/>
            </a:xfrm>
            <a:prstGeom prst="line">
              <a:avLst/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86" name="Group 43">
            <a:extLst>
              <a:ext uri="{FF2B5EF4-FFF2-40B4-BE49-F238E27FC236}">
                <a16:creationId xmlns:a16="http://schemas.microsoft.com/office/drawing/2014/main" id="{930DBA0E-7C32-AC4F-ADB7-E86CA7507806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2971800"/>
            <a:ext cx="523875" cy="2703513"/>
            <a:chOff x="4560" y="1872"/>
            <a:chExt cx="330" cy="1703"/>
          </a:xfrm>
        </p:grpSpPr>
        <p:sp>
          <p:nvSpPr>
            <p:cNvPr id="87" name="Line 44">
              <a:extLst>
                <a:ext uri="{FF2B5EF4-FFF2-40B4-BE49-F238E27FC236}">
                  <a16:creationId xmlns:a16="http://schemas.microsoft.com/office/drawing/2014/main" id="{6D5D6E5A-193B-CD45-89CB-0C3B0BEBAA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1872"/>
              <a:ext cx="192" cy="1536"/>
            </a:xfrm>
            <a:prstGeom prst="line">
              <a:avLst/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8" name="Text Box 45">
              <a:extLst>
                <a:ext uri="{FF2B5EF4-FFF2-40B4-BE49-F238E27FC236}">
                  <a16:creationId xmlns:a16="http://schemas.microsoft.com/office/drawing/2014/main" id="{43923587-0F12-E34B-9A67-6DDB11B95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4" y="3207"/>
              <a:ext cx="236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i="0" kern="0">
                  <a:solidFill>
                    <a:srgbClr val="FC0128"/>
                  </a:solidFill>
                  <a:latin typeface="Calibri" charset="0"/>
                  <a:cs typeface="ＭＳ Ｐゴシック" charset="0"/>
                </a:rPr>
                <a:t>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EFB2423D-488A-714E-BAFF-1C0921ED0F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Pipeline Stall: Resolving Data Dependence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E262E970-E181-6342-8F24-AE43634071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2947" name="Slide Number Placeholder 3">
            <a:extLst>
              <a:ext uri="{FF2B5EF4-FFF2-40B4-BE49-F238E27FC236}">
                <a16:creationId xmlns:a16="http://schemas.microsoft.com/office/drawing/2014/main" id="{53395144-5357-194F-AFC9-879EA22D63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BE801B-4301-C541-9717-9C2EDF665A2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82948" name="Group 2">
            <a:extLst>
              <a:ext uri="{FF2B5EF4-FFF2-40B4-BE49-F238E27FC236}">
                <a16:creationId xmlns:a16="http://schemas.microsoft.com/office/drawing/2014/main" id="{876F55AD-4412-B948-8D89-E8144A520F18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1600200"/>
            <a:ext cx="8839200" cy="4572000"/>
            <a:chOff x="48" y="1008"/>
            <a:chExt cx="5568" cy="2880"/>
          </a:xfrm>
        </p:grpSpPr>
        <p:sp>
          <p:nvSpPr>
            <p:cNvPr id="83110" name="Rectangle 3">
              <a:extLst>
                <a:ext uri="{FF2B5EF4-FFF2-40B4-BE49-F238E27FC236}">
                  <a16:creationId xmlns:a16="http://schemas.microsoft.com/office/drawing/2014/main" id="{8D5B4987-9392-3C4F-91D2-A4B4E1BB8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40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11" name="Rectangle 4">
              <a:extLst>
                <a:ext uri="{FF2B5EF4-FFF2-40B4-BE49-F238E27FC236}">
                  <a16:creationId xmlns:a16="http://schemas.microsoft.com/office/drawing/2014/main" id="{EF79E75C-37C6-F647-857B-F55F1E80F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112" name="Rectangle 5">
              <a:extLst>
                <a:ext uri="{FF2B5EF4-FFF2-40B4-BE49-F238E27FC236}">
                  <a16:creationId xmlns:a16="http://schemas.microsoft.com/office/drawing/2014/main" id="{30772153-1F45-DF4E-9C04-6DA748B0F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13" name="Rectangle 6">
              <a:extLst>
                <a:ext uri="{FF2B5EF4-FFF2-40B4-BE49-F238E27FC236}">
                  <a16:creationId xmlns:a16="http://schemas.microsoft.com/office/drawing/2014/main" id="{DF8C5F42-7AFC-0E4C-A305-759B89C32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14" name="Rectangle 7">
              <a:extLst>
                <a:ext uri="{FF2B5EF4-FFF2-40B4-BE49-F238E27FC236}">
                  <a16:creationId xmlns:a16="http://schemas.microsoft.com/office/drawing/2014/main" id="{01A60D2C-4748-C345-84B5-62679ECC8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15" name="Rectangle 8">
              <a:extLst>
                <a:ext uri="{FF2B5EF4-FFF2-40B4-BE49-F238E27FC236}">
                  <a16:creationId xmlns:a16="http://schemas.microsoft.com/office/drawing/2014/main" id="{AFEADB39-EA81-474E-A53B-7EA5782E3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16" name="Rectangle 9">
              <a:extLst>
                <a:ext uri="{FF2B5EF4-FFF2-40B4-BE49-F238E27FC236}">
                  <a16:creationId xmlns:a16="http://schemas.microsoft.com/office/drawing/2014/main" id="{84A92CEB-3A93-1246-8F54-0A24F0275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117" name="Rectangle 10">
              <a:extLst>
                <a:ext uri="{FF2B5EF4-FFF2-40B4-BE49-F238E27FC236}">
                  <a16:creationId xmlns:a16="http://schemas.microsoft.com/office/drawing/2014/main" id="{3E24CA22-EC5D-E348-9DE1-4AEFC0F1E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18" name="Rectangle 11">
              <a:extLst>
                <a:ext uri="{FF2B5EF4-FFF2-40B4-BE49-F238E27FC236}">
                  <a16:creationId xmlns:a16="http://schemas.microsoft.com/office/drawing/2014/main" id="{45F9C18E-53F4-B146-BE0C-9954E87B2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19" name="Rectangle 12">
              <a:extLst>
                <a:ext uri="{FF2B5EF4-FFF2-40B4-BE49-F238E27FC236}">
                  <a16:creationId xmlns:a16="http://schemas.microsoft.com/office/drawing/2014/main" id="{4D87325A-B35B-AC49-A5CF-2C92931F2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20" name="Rectangle 13">
              <a:extLst>
                <a:ext uri="{FF2B5EF4-FFF2-40B4-BE49-F238E27FC236}">
                  <a16:creationId xmlns:a16="http://schemas.microsoft.com/office/drawing/2014/main" id="{EA6A271B-5336-1549-96A6-16591EA9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121" name="Rectangle 14">
              <a:extLst>
                <a:ext uri="{FF2B5EF4-FFF2-40B4-BE49-F238E27FC236}">
                  <a16:creationId xmlns:a16="http://schemas.microsoft.com/office/drawing/2014/main" id="{EECD56E1-2AEC-1B44-8353-C81E18451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22" name="Rectangle 15">
              <a:extLst>
                <a:ext uri="{FF2B5EF4-FFF2-40B4-BE49-F238E27FC236}">
                  <a16:creationId xmlns:a16="http://schemas.microsoft.com/office/drawing/2014/main" id="{074617BE-E213-A34C-84D1-0AA6EBC23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23" name="Rectangle 16">
              <a:extLst>
                <a:ext uri="{FF2B5EF4-FFF2-40B4-BE49-F238E27FC236}">
                  <a16:creationId xmlns:a16="http://schemas.microsoft.com/office/drawing/2014/main" id="{B9BFAB58-F90A-1B4A-96B4-C50C835AA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24" name="Rectangle 17">
              <a:extLst>
                <a:ext uri="{FF2B5EF4-FFF2-40B4-BE49-F238E27FC236}">
                  <a16:creationId xmlns:a16="http://schemas.microsoft.com/office/drawing/2014/main" id="{FEEB663E-62B7-7849-A236-E3D9CA417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125" name="Rectangle 18">
              <a:extLst>
                <a:ext uri="{FF2B5EF4-FFF2-40B4-BE49-F238E27FC236}">
                  <a16:creationId xmlns:a16="http://schemas.microsoft.com/office/drawing/2014/main" id="{45A33056-5526-B647-A18A-69172FE58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26" name="Rectangle 19">
              <a:extLst>
                <a:ext uri="{FF2B5EF4-FFF2-40B4-BE49-F238E27FC236}">
                  <a16:creationId xmlns:a16="http://schemas.microsoft.com/office/drawing/2014/main" id="{3FF2F290-0B64-434D-B592-4522B71AC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27" name="Rectangle 20">
              <a:extLst>
                <a:ext uri="{FF2B5EF4-FFF2-40B4-BE49-F238E27FC236}">
                  <a16:creationId xmlns:a16="http://schemas.microsoft.com/office/drawing/2014/main" id="{CDE162C2-D0FB-5D4E-887C-1A52D6B43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28" name="Rectangle 21">
              <a:extLst>
                <a:ext uri="{FF2B5EF4-FFF2-40B4-BE49-F238E27FC236}">
                  <a16:creationId xmlns:a16="http://schemas.microsoft.com/office/drawing/2014/main" id="{15BB00E2-03EF-C943-810B-E812B70ED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83129" name="Rectangle 22">
              <a:extLst>
                <a:ext uri="{FF2B5EF4-FFF2-40B4-BE49-F238E27FC236}">
                  <a16:creationId xmlns:a16="http://schemas.microsoft.com/office/drawing/2014/main" id="{C65DA9AE-BD9A-3546-B9A5-5A88FE096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  <p:sp>
          <p:nvSpPr>
            <p:cNvPr id="83130" name="Rectangle 23">
              <a:extLst>
                <a:ext uri="{FF2B5EF4-FFF2-40B4-BE49-F238E27FC236}">
                  <a16:creationId xmlns:a16="http://schemas.microsoft.com/office/drawing/2014/main" id="{A98241F8-7258-AB42-B346-73F63F9E4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  <p:sp>
          <p:nvSpPr>
            <p:cNvPr id="83131" name="Rectangle 24">
              <a:extLst>
                <a:ext uri="{FF2B5EF4-FFF2-40B4-BE49-F238E27FC236}">
                  <a16:creationId xmlns:a16="http://schemas.microsoft.com/office/drawing/2014/main" id="{05D383CF-EA7A-5148-B30B-2B9FAD84D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</a:p>
          </p:txBody>
        </p:sp>
        <p:sp>
          <p:nvSpPr>
            <p:cNvPr id="83132" name="Rectangle 25">
              <a:extLst>
                <a:ext uri="{FF2B5EF4-FFF2-40B4-BE49-F238E27FC236}">
                  <a16:creationId xmlns:a16="http://schemas.microsoft.com/office/drawing/2014/main" id="{557F0329-0FEE-7D45-8E24-A3F41D1F8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  <p:sp>
          <p:nvSpPr>
            <p:cNvPr id="83133" name="Rectangle 26">
              <a:extLst>
                <a:ext uri="{FF2B5EF4-FFF2-40B4-BE49-F238E27FC236}">
                  <a16:creationId xmlns:a16="http://schemas.microsoft.com/office/drawing/2014/main" id="{1897E988-555B-E14B-B304-E413381C9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83134" name="AutoShape 27">
              <a:extLst>
                <a:ext uri="{FF2B5EF4-FFF2-40B4-BE49-F238E27FC236}">
                  <a16:creationId xmlns:a16="http://schemas.microsoft.com/office/drawing/2014/main" id="{890470D6-06BC-6C47-A4FA-54438BAB7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35" name="Rectangle 28">
              <a:extLst>
                <a:ext uri="{FF2B5EF4-FFF2-40B4-BE49-F238E27FC236}">
                  <a16:creationId xmlns:a16="http://schemas.microsoft.com/office/drawing/2014/main" id="{88630592-957B-8F43-BAED-474D4F4C3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36" name="Rectangle 29">
              <a:extLst>
                <a:ext uri="{FF2B5EF4-FFF2-40B4-BE49-F238E27FC236}">
                  <a16:creationId xmlns:a16="http://schemas.microsoft.com/office/drawing/2014/main" id="{94F6781E-FA39-2B46-9036-8337CFCAB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37" name="Rectangle 30">
              <a:extLst>
                <a:ext uri="{FF2B5EF4-FFF2-40B4-BE49-F238E27FC236}">
                  <a16:creationId xmlns:a16="http://schemas.microsoft.com/office/drawing/2014/main" id="{FD8D43D8-4949-E748-8239-0EEAAB2A9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138" name="Rectangle 31">
              <a:extLst>
                <a:ext uri="{FF2B5EF4-FFF2-40B4-BE49-F238E27FC236}">
                  <a16:creationId xmlns:a16="http://schemas.microsoft.com/office/drawing/2014/main" id="{5AEFE3D5-38A3-4848-8D57-42B7E4309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39" name="Rectangle 32">
              <a:extLst>
                <a:ext uri="{FF2B5EF4-FFF2-40B4-BE49-F238E27FC236}">
                  <a16:creationId xmlns:a16="http://schemas.microsoft.com/office/drawing/2014/main" id="{5198E23A-8C77-AD4F-8490-BE4D4F319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40" name="Rectangle 33">
              <a:extLst>
                <a:ext uri="{FF2B5EF4-FFF2-40B4-BE49-F238E27FC236}">
                  <a16:creationId xmlns:a16="http://schemas.microsoft.com/office/drawing/2014/main" id="{1066687B-CABF-C34F-8038-9D8A53ABA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83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41" name="Rectangle 34">
              <a:extLst>
                <a:ext uri="{FF2B5EF4-FFF2-40B4-BE49-F238E27FC236}">
                  <a16:creationId xmlns:a16="http://schemas.microsoft.com/office/drawing/2014/main" id="{A22FEADC-6001-1C48-BC33-57065F574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1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42" name="Rectangle 35">
              <a:extLst>
                <a:ext uri="{FF2B5EF4-FFF2-40B4-BE49-F238E27FC236}">
                  <a16:creationId xmlns:a16="http://schemas.microsoft.com/office/drawing/2014/main" id="{53C6DB36-C9C7-904A-8804-4BCB66950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12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43" name="Rectangle 36">
              <a:extLst>
                <a:ext uri="{FF2B5EF4-FFF2-40B4-BE49-F238E27FC236}">
                  <a16:creationId xmlns:a16="http://schemas.microsoft.com/office/drawing/2014/main" id="{A156D8B7-E64C-E94D-A722-85C3AF0A5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4" name="Rectangle 37">
              <a:extLst>
                <a:ext uri="{FF2B5EF4-FFF2-40B4-BE49-F238E27FC236}">
                  <a16:creationId xmlns:a16="http://schemas.microsoft.com/office/drawing/2014/main" id="{2D9E4A70-5F79-2045-BC58-E1C420523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5" name="Rectangle 38">
              <a:extLst>
                <a:ext uri="{FF2B5EF4-FFF2-40B4-BE49-F238E27FC236}">
                  <a16:creationId xmlns:a16="http://schemas.microsoft.com/office/drawing/2014/main" id="{398F6A09-86AC-3C4E-B0F6-16E393C82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6" name="Rectangle 39">
              <a:extLst>
                <a:ext uri="{FF2B5EF4-FFF2-40B4-BE49-F238E27FC236}">
                  <a16:creationId xmlns:a16="http://schemas.microsoft.com/office/drawing/2014/main" id="{1D09751C-9A07-EB44-849F-963DB89DD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k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7" name="Rectangle 40">
              <a:extLst>
                <a:ext uri="{FF2B5EF4-FFF2-40B4-BE49-F238E27FC236}">
                  <a16:creationId xmlns:a16="http://schemas.microsoft.com/office/drawing/2014/main" id="{21DC5494-BEF5-F34A-8B91-DBE956199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l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8" name="AutoShape 41">
              <a:extLst>
                <a:ext uri="{FF2B5EF4-FFF2-40B4-BE49-F238E27FC236}">
                  <a16:creationId xmlns:a16="http://schemas.microsoft.com/office/drawing/2014/main" id="{2BE6F8CD-10A0-9F49-BDDA-A7EAA8A433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49" name="Freeform 42">
              <a:extLst>
                <a:ext uri="{FF2B5EF4-FFF2-40B4-BE49-F238E27FC236}">
                  <a16:creationId xmlns:a16="http://schemas.microsoft.com/office/drawing/2014/main" id="{6619F964-3E42-8846-8922-70D27CB70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256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50" name="Freeform 43">
              <a:extLst>
                <a:ext uri="{FF2B5EF4-FFF2-40B4-BE49-F238E27FC236}">
                  <a16:creationId xmlns:a16="http://schemas.microsoft.com/office/drawing/2014/main" id="{A8309AE9-B17A-4945-82AC-B9CB6B314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544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51" name="Freeform 44">
              <a:extLst>
                <a:ext uri="{FF2B5EF4-FFF2-40B4-BE49-F238E27FC236}">
                  <a16:creationId xmlns:a16="http://schemas.microsoft.com/office/drawing/2014/main" id="{3E404C27-8A69-2544-B572-9F0813EAB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832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52" name="Freeform 45">
              <a:extLst>
                <a:ext uri="{FF2B5EF4-FFF2-40B4-BE49-F238E27FC236}">
                  <a16:creationId xmlns:a16="http://schemas.microsoft.com/office/drawing/2014/main" id="{D012B7AF-B975-544A-A380-132197390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3120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53" name="Freeform 46">
              <a:extLst>
                <a:ext uri="{FF2B5EF4-FFF2-40B4-BE49-F238E27FC236}">
                  <a16:creationId xmlns:a16="http://schemas.microsoft.com/office/drawing/2014/main" id="{459C79B1-64E4-4845-AFF3-DD3688302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3408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54" name="Rectangle 47">
              <a:extLst>
                <a:ext uri="{FF2B5EF4-FFF2-40B4-BE49-F238E27FC236}">
                  <a16:creationId xmlns:a16="http://schemas.microsoft.com/office/drawing/2014/main" id="{ABBBD9A8-231D-3A46-AFB6-F1C737F94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155" name="Rectangle 48">
              <a:extLst>
                <a:ext uri="{FF2B5EF4-FFF2-40B4-BE49-F238E27FC236}">
                  <a16:creationId xmlns:a16="http://schemas.microsoft.com/office/drawing/2014/main" id="{8ACD953F-3992-4B49-A9D6-E44020C10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156" name="Text Box 49">
              <a:extLst>
                <a:ext uri="{FF2B5EF4-FFF2-40B4-BE49-F238E27FC236}">
                  <a16:creationId xmlns:a16="http://schemas.microsoft.com/office/drawing/2014/main" id="{3D18544D-4351-FA4B-9595-B0AC1E788A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983"/>
              <a:ext cx="2140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i: 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_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j: _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	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dist(i,j)=1</a:t>
              </a:r>
              <a:endParaRPr lang="en-US" altLang="en-US" sz="2800" baseline="-25000">
                <a:solidFill>
                  <a:srgbClr val="CC99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57" name="Text Box 50">
              <a:extLst>
                <a:ext uri="{FF2B5EF4-FFF2-40B4-BE49-F238E27FC236}">
                  <a16:creationId xmlns:a16="http://schemas.microsoft.com/office/drawing/2014/main" id="{AD8E49B1-89FC-2D43-9BDC-FEBC80B86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7" y="1632"/>
              <a:ext cx="16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</a:p>
          </p:txBody>
        </p:sp>
        <p:sp>
          <p:nvSpPr>
            <p:cNvPr id="83158" name="Text Box 51">
              <a:extLst>
                <a:ext uri="{FF2B5EF4-FFF2-40B4-BE49-F238E27FC236}">
                  <a16:creationId xmlns:a16="http://schemas.microsoft.com/office/drawing/2014/main" id="{272D0B4D-4DE0-2D4F-96FC-C07637D129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1920"/>
              <a:ext cx="1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</a:p>
          </p:txBody>
        </p:sp>
        <p:sp>
          <p:nvSpPr>
            <p:cNvPr id="83159" name="Freeform 52">
              <a:extLst>
                <a:ext uri="{FF2B5EF4-FFF2-40B4-BE49-F238E27FC236}">
                  <a16:creationId xmlns:a16="http://schemas.microsoft.com/office/drawing/2014/main" id="{BF88C1B9-E08E-E44F-A2E7-AE266C6FD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" y="1794"/>
              <a:ext cx="2479" cy="288"/>
            </a:xfrm>
            <a:custGeom>
              <a:avLst/>
              <a:gdLst>
                <a:gd name="T0" fmla="*/ 2129 w 2479"/>
                <a:gd name="T1" fmla="*/ 0 h 288"/>
                <a:gd name="T2" fmla="*/ 2173 w 2479"/>
                <a:gd name="T3" fmla="*/ 104 h 288"/>
                <a:gd name="T4" fmla="*/ 290 w 2479"/>
                <a:gd name="T5" fmla="*/ 141 h 288"/>
                <a:gd name="T6" fmla="*/ 430 w 2479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79"/>
                <a:gd name="T13" fmla="*/ 0 h 288"/>
                <a:gd name="T14" fmla="*/ 2479 w 2479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79" h="288">
                  <a:moveTo>
                    <a:pt x="2129" y="0"/>
                  </a:moveTo>
                  <a:cubicBezTo>
                    <a:pt x="2136" y="17"/>
                    <a:pt x="2479" y="81"/>
                    <a:pt x="2173" y="104"/>
                  </a:cubicBezTo>
                  <a:cubicBezTo>
                    <a:pt x="1867" y="127"/>
                    <a:pt x="580" y="110"/>
                    <a:pt x="290" y="141"/>
                  </a:cubicBezTo>
                  <a:cubicBezTo>
                    <a:pt x="0" y="172"/>
                    <a:pt x="401" y="258"/>
                    <a:pt x="430" y="288"/>
                  </a:cubicBezTo>
                </a:path>
              </a:pathLst>
            </a:cu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3160" name="Rectangle 53">
              <a:extLst>
                <a:ext uri="{FF2B5EF4-FFF2-40B4-BE49-F238E27FC236}">
                  <a16:creationId xmlns:a16="http://schemas.microsoft.com/office/drawing/2014/main" id="{6398D670-E448-E448-B77B-C8CC4D230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h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161" name="Rectangle 54">
              <a:extLst>
                <a:ext uri="{FF2B5EF4-FFF2-40B4-BE49-F238E27FC236}">
                  <a16:creationId xmlns:a16="http://schemas.microsoft.com/office/drawing/2014/main" id="{F827027B-E32F-FB40-9F17-631D9C5D8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162" name="Rectangle 55">
              <a:extLst>
                <a:ext uri="{FF2B5EF4-FFF2-40B4-BE49-F238E27FC236}">
                  <a16:creationId xmlns:a16="http://schemas.microsoft.com/office/drawing/2014/main" id="{E94CE079-000E-DE41-9E56-530397E76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163" name="Rectangle 56">
              <a:extLst>
                <a:ext uri="{FF2B5EF4-FFF2-40B4-BE49-F238E27FC236}">
                  <a16:creationId xmlns:a16="http://schemas.microsoft.com/office/drawing/2014/main" id="{2CF5F5B8-BF88-2044-BC46-102EC4ED1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</p:grpSp>
      <p:grpSp>
        <p:nvGrpSpPr>
          <p:cNvPr id="60" name="Group 57">
            <a:extLst>
              <a:ext uri="{FF2B5EF4-FFF2-40B4-BE49-F238E27FC236}">
                <a16:creationId xmlns:a16="http://schemas.microsoft.com/office/drawing/2014/main" id="{AB41E154-A3BB-5047-B3EF-4B42D491811B}"/>
              </a:ext>
            </a:extLst>
          </p:cNvPr>
          <p:cNvGrpSpPr>
            <a:grpSpLocks/>
          </p:cNvGrpSpPr>
          <p:nvPr/>
        </p:nvGrpSpPr>
        <p:grpSpPr bwMode="auto">
          <a:xfrm>
            <a:off x="0" y="1066800"/>
            <a:ext cx="9144000" cy="5791200"/>
            <a:chOff x="0" y="672"/>
            <a:chExt cx="5760" cy="3648"/>
          </a:xfrm>
        </p:grpSpPr>
        <p:sp>
          <p:nvSpPr>
            <p:cNvPr id="83056" name="Rectangle 58">
              <a:extLst>
                <a:ext uri="{FF2B5EF4-FFF2-40B4-BE49-F238E27FC236}">
                  <a16:creationId xmlns:a16="http://schemas.microsoft.com/office/drawing/2014/main" id="{83134CB4-10BD-9F44-8169-C85CCB483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72"/>
              <a:ext cx="5760" cy="36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57" name="Text Box 59">
              <a:extLst>
                <a:ext uri="{FF2B5EF4-FFF2-40B4-BE49-F238E27FC236}">
                  <a16:creationId xmlns:a16="http://schemas.microsoft.com/office/drawing/2014/main" id="{C1C232FE-9C53-984B-8A2B-EFDEDB8D71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983"/>
              <a:ext cx="2175" cy="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i: 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_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j: _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	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dist(i,j)=2</a:t>
              </a:r>
            </a:p>
          </p:txBody>
        </p:sp>
        <p:sp>
          <p:nvSpPr>
            <p:cNvPr id="83058" name="Rectangle 60">
              <a:extLst>
                <a:ext uri="{FF2B5EF4-FFF2-40B4-BE49-F238E27FC236}">
                  <a16:creationId xmlns:a16="http://schemas.microsoft.com/office/drawing/2014/main" id="{C9F4F257-DBC2-9A45-BFD8-A2944A999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059" name="Rectangle 61">
              <a:extLst>
                <a:ext uri="{FF2B5EF4-FFF2-40B4-BE49-F238E27FC236}">
                  <a16:creationId xmlns:a16="http://schemas.microsoft.com/office/drawing/2014/main" id="{06BA9B73-695E-0142-86FA-7B3D6A5E6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60" name="Rectangle 62">
              <a:extLst>
                <a:ext uri="{FF2B5EF4-FFF2-40B4-BE49-F238E27FC236}">
                  <a16:creationId xmlns:a16="http://schemas.microsoft.com/office/drawing/2014/main" id="{04084D3C-A534-394F-8D69-BEF1ACC45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61" name="Rectangle 63">
              <a:extLst>
                <a:ext uri="{FF2B5EF4-FFF2-40B4-BE49-F238E27FC236}">
                  <a16:creationId xmlns:a16="http://schemas.microsoft.com/office/drawing/2014/main" id="{612914F4-1D04-DD4D-B11E-23632C9B7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62" name="Rectangle 64">
              <a:extLst>
                <a:ext uri="{FF2B5EF4-FFF2-40B4-BE49-F238E27FC236}">
                  <a16:creationId xmlns:a16="http://schemas.microsoft.com/office/drawing/2014/main" id="{F4ECAC8A-EE34-734B-8A17-2C2A56E7F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63" name="Rectangle 65">
              <a:extLst>
                <a:ext uri="{FF2B5EF4-FFF2-40B4-BE49-F238E27FC236}">
                  <a16:creationId xmlns:a16="http://schemas.microsoft.com/office/drawing/2014/main" id="{80CDE93A-F5FA-ED4E-933B-D5F637CCB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64" name="Rectangle 66">
              <a:extLst>
                <a:ext uri="{FF2B5EF4-FFF2-40B4-BE49-F238E27FC236}">
                  <a16:creationId xmlns:a16="http://schemas.microsoft.com/office/drawing/2014/main" id="{9136A46C-2835-364B-97B6-02A6229FA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65" name="Rectangle 67">
              <a:extLst>
                <a:ext uri="{FF2B5EF4-FFF2-40B4-BE49-F238E27FC236}">
                  <a16:creationId xmlns:a16="http://schemas.microsoft.com/office/drawing/2014/main" id="{F9EA9F8B-7A2E-0446-A469-1B52F8676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66" name="Rectangle 68">
              <a:extLst>
                <a:ext uri="{FF2B5EF4-FFF2-40B4-BE49-F238E27FC236}">
                  <a16:creationId xmlns:a16="http://schemas.microsoft.com/office/drawing/2014/main" id="{A10AC2FC-0EF9-E34A-9812-C8F133CBA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67" name="Rectangle 69">
              <a:extLst>
                <a:ext uri="{FF2B5EF4-FFF2-40B4-BE49-F238E27FC236}">
                  <a16:creationId xmlns:a16="http://schemas.microsoft.com/office/drawing/2014/main" id="{CD07A1E1-2AC9-F046-9CC9-C943196A4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68" name="Rectangle 70">
              <a:extLst>
                <a:ext uri="{FF2B5EF4-FFF2-40B4-BE49-F238E27FC236}">
                  <a16:creationId xmlns:a16="http://schemas.microsoft.com/office/drawing/2014/main" id="{AE6FE5A8-30D0-2941-B893-A2818EAFA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69" name="Rectangle 71">
              <a:extLst>
                <a:ext uri="{FF2B5EF4-FFF2-40B4-BE49-F238E27FC236}">
                  <a16:creationId xmlns:a16="http://schemas.microsoft.com/office/drawing/2014/main" id="{DE0C6A16-9BC6-824B-8643-4CBF2276E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70" name="Rectangle 72">
              <a:extLst>
                <a:ext uri="{FF2B5EF4-FFF2-40B4-BE49-F238E27FC236}">
                  <a16:creationId xmlns:a16="http://schemas.microsoft.com/office/drawing/2014/main" id="{22517856-2681-824B-A280-F4FA9E5D4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71" name="Rectangle 73">
              <a:extLst>
                <a:ext uri="{FF2B5EF4-FFF2-40B4-BE49-F238E27FC236}">
                  <a16:creationId xmlns:a16="http://schemas.microsoft.com/office/drawing/2014/main" id="{989551F6-F1FC-C24F-A175-C30EF5F74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72" name="Rectangle 74">
              <a:extLst>
                <a:ext uri="{FF2B5EF4-FFF2-40B4-BE49-F238E27FC236}">
                  <a16:creationId xmlns:a16="http://schemas.microsoft.com/office/drawing/2014/main" id="{0D6ECE2E-7174-4E49-98C8-F26D69A48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73" name="Rectangle 75">
              <a:extLst>
                <a:ext uri="{FF2B5EF4-FFF2-40B4-BE49-F238E27FC236}">
                  <a16:creationId xmlns:a16="http://schemas.microsoft.com/office/drawing/2014/main" id="{D004D86B-44B7-6E4B-A979-BB59BB424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74" name="Rectangle 76">
              <a:extLst>
                <a:ext uri="{FF2B5EF4-FFF2-40B4-BE49-F238E27FC236}">
                  <a16:creationId xmlns:a16="http://schemas.microsoft.com/office/drawing/2014/main" id="{D9784E06-1C3F-9042-889E-609AAA398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75" name="Rectangle 77">
              <a:extLst>
                <a:ext uri="{FF2B5EF4-FFF2-40B4-BE49-F238E27FC236}">
                  <a16:creationId xmlns:a16="http://schemas.microsoft.com/office/drawing/2014/main" id="{2265E9AC-F150-DD4B-BC6E-4D46F4782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83076" name="Rectangle 78">
              <a:extLst>
                <a:ext uri="{FF2B5EF4-FFF2-40B4-BE49-F238E27FC236}">
                  <a16:creationId xmlns:a16="http://schemas.microsoft.com/office/drawing/2014/main" id="{5B470A6D-74E4-FD4B-813A-9096BE974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  <p:sp>
          <p:nvSpPr>
            <p:cNvPr id="83077" name="Rectangle 79">
              <a:extLst>
                <a:ext uri="{FF2B5EF4-FFF2-40B4-BE49-F238E27FC236}">
                  <a16:creationId xmlns:a16="http://schemas.microsoft.com/office/drawing/2014/main" id="{38708585-12CE-A446-A0F4-2453A3335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  <p:sp>
          <p:nvSpPr>
            <p:cNvPr id="83078" name="Rectangle 80">
              <a:extLst>
                <a:ext uri="{FF2B5EF4-FFF2-40B4-BE49-F238E27FC236}">
                  <a16:creationId xmlns:a16="http://schemas.microsoft.com/office/drawing/2014/main" id="{940FBF7C-72CF-ED47-981A-5E2B4A52D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</a:p>
          </p:txBody>
        </p:sp>
        <p:sp>
          <p:nvSpPr>
            <p:cNvPr id="83079" name="Rectangle 81">
              <a:extLst>
                <a:ext uri="{FF2B5EF4-FFF2-40B4-BE49-F238E27FC236}">
                  <a16:creationId xmlns:a16="http://schemas.microsoft.com/office/drawing/2014/main" id="{A0C71B16-E1FD-2B4F-9F0B-7E11F8694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  <p:sp>
          <p:nvSpPr>
            <p:cNvPr id="83080" name="Rectangle 82">
              <a:extLst>
                <a:ext uri="{FF2B5EF4-FFF2-40B4-BE49-F238E27FC236}">
                  <a16:creationId xmlns:a16="http://schemas.microsoft.com/office/drawing/2014/main" id="{D5DADD3B-2491-474E-B719-EEA2B4F8E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83081" name="AutoShape 83">
              <a:extLst>
                <a:ext uri="{FF2B5EF4-FFF2-40B4-BE49-F238E27FC236}">
                  <a16:creationId xmlns:a16="http://schemas.microsoft.com/office/drawing/2014/main" id="{9033E56B-E256-644E-B46A-2E8849CA6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2" name="Rectangle 84">
              <a:extLst>
                <a:ext uri="{FF2B5EF4-FFF2-40B4-BE49-F238E27FC236}">
                  <a16:creationId xmlns:a16="http://schemas.microsoft.com/office/drawing/2014/main" id="{6BFB1A22-DEF0-4B46-A966-88DA73687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83" name="Rectangle 85">
              <a:extLst>
                <a:ext uri="{FF2B5EF4-FFF2-40B4-BE49-F238E27FC236}">
                  <a16:creationId xmlns:a16="http://schemas.microsoft.com/office/drawing/2014/main" id="{F86F4631-9D97-D04D-936B-4A9CD3856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4" name="Rectangle 86">
              <a:extLst>
                <a:ext uri="{FF2B5EF4-FFF2-40B4-BE49-F238E27FC236}">
                  <a16:creationId xmlns:a16="http://schemas.microsoft.com/office/drawing/2014/main" id="{6CC34326-6DC5-474A-AAD7-12709E792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5" name="Rectangle 87">
              <a:extLst>
                <a:ext uri="{FF2B5EF4-FFF2-40B4-BE49-F238E27FC236}">
                  <a16:creationId xmlns:a16="http://schemas.microsoft.com/office/drawing/2014/main" id="{6CA39116-7534-B54C-9097-3B151056D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6" name="Rectangle 88">
              <a:extLst>
                <a:ext uri="{FF2B5EF4-FFF2-40B4-BE49-F238E27FC236}">
                  <a16:creationId xmlns:a16="http://schemas.microsoft.com/office/drawing/2014/main" id="{3052E824-B843-DB4B-8EB5-C5362BB40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k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7" name="Rectangle 89">
              <a:extLst>
                <a:ext uri="{FF2B5EF4-FFF2-40B4-BE49-F238E27FC236}">
                  <a16:creationId xmlns:a16="http://schemas.microsoft.com/office/drawing/2014/main" id="{3ED2E7DB-D201-5949-AA3B-01E7EB61C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l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8" name="AutoShape 90">
              <a:extLst>
                <a:ext uri="{FF2B5EF4-FFF2-40B4-BE49-F238E27FC236}">
                  <a16:creationId xmlns:a16="http://schemas.microsoft.com/office/drawing/2014/main" id="{D2E20947-5E67-A340-B712-C7644C0CE1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89" name="Freeform 91">
              <a:extLst>
                <a:ext uri="{FF2B5EF4-FFF2-40B4-BE49-F238E27FC236}">
                  <a16:creationId xmlns:a16="http://schemas.microsoft.com/office/drawing/2014/main" id="{6C002131-04E8-C44B-A6D1-B8B132879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1968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90" name="Freeform 92">
              <a:extLst>
                <a:ext uri="{FF2B5EF4-FFF2-40B4-BE49-F238E27FC236}">
                  <a16:creationId xmlns:a16="http://schemas.microsoft.com/office/drawing/2014/main" id="{652A932A-AB56-2944-92D4-389D39DEF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256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91" name="Rectangle 93">
              <a:extLst>
                <a:ext uri="{FF2B5EF4-FFF2-40B4-BE49-F238E27FC236}">
                  <a16:creationId xmlns:a16="http://schemas.microsoft.com/office/drawing/2014/main" id="{C2A3F062-55BA-AE43-A4AC-565018E02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092" name="Rectangle 94">
              <a:extLst>
                <a:ext uri="{FF2B5EF4-FFF2-40B4-BE49-F238E27FC236}">
                  <a16:creationId xmlns:a16="http://schemas.microsoft.com/office/drawing/2014/main" id="{7A39D05B-089A-3B41-BA82-FCDD5C889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093" name="Text Box 95">
              <a:extLst>
                <a:ext uri="{FF2B5EF4-FFF2-40B4-BE49-F238E27FC236}">
                  <a16:creationId xmlns:a16="http://schemas.microsoft.com/office/drawing/2014/main" id="{B44299C3-4A36-2C40-B16A-354D62DAEC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7" y="1632"/>
              <a:ext cx="16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</a:p>
          </p:txBody>
        </p:sp>
        <p:sp>
          <p:nvSpPr>
            <p:cNvPr id="83094" name="Text Box 96">
              <a:extLst>
                <a:ext uri="{FF2B5EF4-FFF2-40B4-BE49-F238E27FC236}">
                  <a16:creationId xmlns:a16="http://schemas.microsoft.com/office/drawing/2014/main" id="{51C753DE-25D1-0046-9B30-44B071D801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1920"/>
              <a:ext cx="1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</a:p>
          </p:txBody>
        </p:sp>
        <p:sp>
          <p:nvSpPr>
            <p:cNvPr id="83095" name="Rectangle 97">
              <a:extLst>
                <a:ext uri="{FF2B5EF4-FFF2-40B4-BE49-F238E27FC236}">
                  <a16:creationId xmlns:a16="http://schemas.microsoft.com/office/drawing/2014/main" id="{82542045-2DA7-1B40-8DFA-74D4F79C0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h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96" name="Rectangle 98">
              <a:extLst>
                <a:ext uri="{FF2B5EF4-FFF2-40B4-BE49-F238E27FC236}">
                  <a16:creationId xmlns:a16="http://schemas.microsoft.com/office/drawing/2014/main" id="{04E3F1F6-1F5B-BB47-8D84-3B2BDB206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97" name="Rectangle 99">
              <a:extLst>
                <a:ext uri="{FF2B5EF4-FFF2-40B4-BE49-F238E27FC236}">
                  <a16:creationId xmlns:a16="http://schemas.microsoft.com/office/drawing/2014/main" id="{FBF0AD64-08EE-5140-8FC7-D0DC596FF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98" name="Freeform 100">
              <a:extLst>
                <a:ext uri="{FF2B5EF4-FFF2-40B4-BE49-F238E27FC236}">
                  <a16:creationId xmlns:a16="http://schemas.microsoft.com/office/drawing/2014/main" id="{950128F6-1291-A140-8CD6-B0A00D6FD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" y="1794"/>
              <a:ext cx="1587" cy="288"/>
            </a:xfrm>
            <a:custGeom>
              <a:avLst/>
              <a:gdLst>
                <a:gd name="T0" fmla="*/ 1 w 2479"/>
                <a:gd name="T1" fmla="*/ 0 h 288"/>
                <a:gd name="T2" fmla="*/ 1 w 2479"/>
                <a:gd name="T3" fmla="*/ 104 h 288"/>
                <a:gd name="T4" fmla="*/ 1 w 2479"/>
                <a:gd name="T5" fmla="*/ 141 h 288"/>
                <a:gd name="T6" fmla="*/ 1 w 2479"/>
                <a:gd name="T7" fmla="*/ 288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79"/>
                <a:gd name="T13" fmla="*/ 0 h 288"/>
                <a:gd name="T14" fmla="*/ 2479 w 2479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79" h="288">
                  <a:moveTo>
                    <a:pt x="2129" y="0"/>
                  </a:moveTo>
                  <a:cubicBezTo>
                    <a:pt x="2136" y="17"/>
                    <a:pt x="2479" y="81"/>
                    <a:pt x="2173" y="104"/>
                  </a:cubicBezTo>
                  <a:cubicBezTo>
                    <a:pt x="1867" y="127"/>
                    <a:pt x="580" y="110"/>
                    <a:pt x="290" y="141"/>
                  </a:cubicBezTo>
                  <a:cubicBezTo>
                    <a:pt x="0" y="172"/>
                    <a:pt x="401" y="258"/>
                    <a:pt x="430" y="288"/>
                  </a:cubicBezTo>
                </a:path>
              </a:pathLst>
            </a:cu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3099" name="Line 101">
              <a:extLst>
                <a:ext uri="{FF2B5EF4-FFF2-40B4-BE49-F238E27FC236}">
                  <a16:creationId xmlns:a16="http://schemas.microsoft.com/office/drawing/2014/main" id="{374B06A9-DAA6-F449-A010-3F4576AD6C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00" name="Line 102">
              <a:extLst>
                <a:ext uri="{FF2B5EF4-FFF2-40B4-BE49-F238E27FC236}">
                  <a16:creationId xmlns:a16="http://schemas.microsoft.com/office/drawing/2014/main" id="{20DB5170-450C-0746-9EAB-57342791D7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01" name="Rectangle 103">
              <a:extLst>
                <a:ext uri="{FF2B5EF4-FFF2-40B4-BE49-F238E27FC236}">
                  <a16:creationId xmlns:a16="http://schemas.microsoft.com/office/drawing/2014/main" id="{67376098-8ED6-4341-94DD-648711AAF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312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02" name="Rectangle 104">
              <a:extLst>
                <a:ext uri="{FF2B5EF4-FFF2-40B4-BE49-F238E27FC236}">
                  <a16:creationId xmlns:a16="http://schemas.microsoft.com/office/drawing/2014/main" id="{0DA4CE8F-2A69-F047-8660-1849A7AFC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03" name="Rectangle 105">
              <a:extLst>
                <a:ext uri="{FF2B5EF4-FFF2-40B4-BE49-F238E27FC236}">
                  <a16:creationId xmlns:a16="http://schemas.microsoft.com/office/drawing/2014/main" id="{A7903AA8-B758-4A43-BFFE-F6A91CC2A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04" name="Rectangle 106">
              <a:extLst>
                <a:ext uri="{FF2B5EF4-FFF2-40B4-BE49-F238E27FC236}">
                  <a16:creationId xmlns:a16="http://schemas.microsoft.com/office/drawing/2014/main" id="{8A5B54F8-7819-BB47-B561-58A796628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105" name="Rectangle 107">
              <a:extLst>
                <a:ext uri="{FF2B5EF4-FFF2-40B4-BE49-F238E27FC236}">
                  <a16:creationId xmlns:a16="http://schemas.microsoft.com/office/drawing/2014/main" id="{5B66BB3C-A46A-0E43-9EC4-8BFDCEAB6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106" name="Rectangle 108">
              <a:extLst>
                <a:ext uri="{FF2B5EF4-FFF2-40B4-BE49-F238E27FC236}">
                  <a16:creationId xmlns:a16="http://schemas.microsoft.com/office/drawing/2014/main" id="{F46CE112-B5F6-3248-A524-8196EF08E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83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107" name="Freeform 109">
              <a:extLst>
                <a:ext uri="{FF2B5EF4-FFF2-40B4-BE49-F238E27FC236}">
                  <a16:creationId xmlns:a16="http://schemas.microsoft.com/office/drawing/2014/main" id="{47D17B42-CCF6-E64A-B278-55A197383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544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08" name="Freeform 110">
              <a:extLst>
                <a:ext uri="{FF2B5EF4-FFF2-40B4-BE49-F238E27FC236}">
                  <a16:creationId xmlns:a16="http://schemas.microsoft.com/office/drawing/2014/main" id="{E38F81F9-F513-CC4C-A919-E02F0CC35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832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109" name="Freeform 111">
              <a:extLst>
                <a:ext uri="{FF2B5EF4-FFF2-40B4-BE49-F238E27FC236}">
                  <a16:creationId xmlns:a16="http://schemas.microsoft.com/office/drawing/2014/main" id="{F34F9D1C-9A4F-4F40-BFEF-C65DBB740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3120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5" name="Group 112">
            <a:extLst>
              <a:ext uri="{FF2B5EF4-FFF2-40B4-BE49-F238E27FC236}">
                <a16:creationId xmlns:a16="http://schemas.microsoft.com/office/drawing/2014/main" id="{8CE2E4AA-62B3-0E46-950E-DC56A231447D}"/>
              </a:ext>
            </a:extLst>
          </p:cNvPr>
          <p:cNvGrpSpPr>
            <a:grpSpLocks/>
          </p:cNvGrpSpPr>
          <p:nvPr/>
        </p:nvGrpSpPr>
        <p:grpSpPr bwMode="auto">
          <a:xfrm>
            <a:off x="0" y="1066800"/>
            <a:ext cx="9144000" cy="5791200"/>
            <a:chOff x="0" y="672"/>
            <a:chExt cx="5760" cy="3648"/>
          </a:xfrm>
        </p:grpSpPr>
        <p:sp>
          <p:nvSpPr>
            <p:cNvPr id="83004" name="Rectangle 113">
              <a:extLst>
                <a:ext uri="{FF2B5EF4-FFF2-40B4-BE49-F238E27FC236}">
                  <a16:creationId xmlns:a16="http://schemas.microsoft.com/office/drawing/2014/main" id="{7D8DFC2C-B729-2D4B-B29F-C75DA8E48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72"/>
              <a:ext cx="5760" cy="36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05" name="Text Box 114">
              <a:extLst>
                <a:ext uri="{FF2B5EF4-FFF2-40B4-BE49-F238E27FC236}">
                  <a16:creationId xmlns:a16="http://schemas.microsoft.com/office/drawing/2014/main" id="{DE60A986-3885-8942-B5A0-5C060C3E9F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983"/>
              <a:ext cx="2175" cy="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i: 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_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j: _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	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dist(i,j)=3</a:t>
              </a:r>
            </a:p>
          </p:txBody>
        </p:sp>
        <p:sp>
          <p:nvSpPr>
            <p:cNvPr id="83006" name="Rectangle 115">
              <a:extLst>
                <a:ext uri="{FF2B5EF4-FFF2-40B4-BE49-F238E27FC236}">
                  <a16:creationId xmlns:a16="http://schemas.microsoft.com/office/drawing/2014/main" id="{C74AD2BB-9AF1-FF4C-B520-C072F2DDF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83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07" name="Rectangle 116">
              <a:extLst>
                <a:ext uri="{FF2B5EF4-FFF2-40B4-BE49-F238E27FC236}">
                  <a16:creationId xmlns:a16="http://schemas.microsoft.com/office/drawing/2014/main" id="{2564A69A-32F9-084A-834F-D7FEA3E96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08" name="Rectangle 117">
              <a:extLst>
                <a:ext uri="{FF2B5EF4-FFF2-40B4-BE49-F238E27FC236}">
                  <a16:creationId xmlns:a16="http://schemas.microsoft.com/office/drawing/2014/main" id="{059B1651-CE0D-1C47-8C9D-024C9D16E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09" name="Rectangle 118">
              <a:extLst>
                <a:ext uri="{FF2B5EF4-FFF2-40B4-BE49-F238E27FC236}">
                  <a16:creationId xmlns:a16="http://schemas.microsoft.com/office/drawing/2014/main" id="{692385F9-639D-5946-B372-1FBF598BE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10" name="Rectangle 119">
              <a:extLst>
                <a:ext uri="{FF2B5EF4-FFF2-40B4-BE49-F238E27FC236}">
                  <a16:creationId xmlns:a16="http://schemas.microsoft.com/office/drawing/2014/main" id="{2C06B88E-5760-F74E-BE6E-C9FBFDE11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11" name="Rectangle 120">
              <a:extLst>
                <a:ext uri="{FF2B5EF4-FFF2-40B4-BE49-F238E27FC236}">
                  <a16:creationId xmlns:a16="http://schemas.microsoft.com/office/drawing/2014/main" id="{495D4423-D90B-E54D-915B-F447BB9B1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12" name="Rectangle 121">
              <a:extLst>
                <a:ext uri="{FF2B5EF4-FFF2-40B4-BE49-F238E27FC236}">
                  <a16:creationId xmlns:a16="http://schemas.microsoft.com/office/drawing/2014/main" id="{8C11ADEA-1516-9349-AC63-0477A26EA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13" name="Rectangle 122">
              <a:extLst>
                <a:ext uri="{FF2B5EF4-FFF2-40B4-BE49-F238E27FC236}">
                  <a16:creationId xmlns:a16="http://schemas.microsoft.com/office/drawing/2014/main" id="{DEF0A33D-2709-4A49-AAEE-5497BCC67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14" name="Rectangle 123">
              <a:extLst>
                <a:ext uri="{FF2B5EF4-FFF2-40B4-BE49-F238E27FC236}">
                  <a16:creationId xmlns:a16="http://schemas.microsoft.com/office/drawing/2014/main" id="{90BE764A-9A1D-AE4D-9506-2C2293A2C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15" name="Rectangle 124">
              <a:extLst>
                <a:ext uri="{FF2B5EF4-FFF2-40B4-BE49-F238E27FC236}">
                  <a16:creationId xmlns:a16="http://schemas.microsoft.com/office/drawing/2014/main" id="{75C519E2-0EBD-3E44-B497-424C7F83A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16" name="Rectangle 125">
              <a:extLst>
                <a:ext uri="{FF2B5EF4-FFF2-40B4-BE49-F238E27FC236}">
                  <a16:creationId xmlns:a16="http://schemas.microsoft.com/office/drawing/2014/main" id="{DA51DCAB-CA1B-0B4E-8639-6565D3BDF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17" name="Rectangle 126">
              <a:extLst>
                <a:ext uri="{FF2B5EF4-FFF2-40B4-BE49-F238E27FC236}">
                  <a16:creationId xmlns:a16="http://schemas.microsoft.com/office/drawing/2014/main" id="{3E8EB556-C01F-5F45-B13E-2EBF36377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18" name="Rectangle 127">
              <a:extLst>
                <a:ext uri="{FF2B5EF4-FFF2-40B4-BE49-F238E27FC236}">
                  <a16:creationId xmlns:a16="http://schemas.microsoft.com/office/drawing/2014/main" id="{70C89B78-7DF5-7645-9065-FE3394C94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19" name="Rectangle 128">
              <a:extLst>
                <a:ext uri="{FF2B5EF4-FFF2-40B4-BE49-F238E27FC236}">
                  <a16:creationId xmlns:a16="http://schemas.microsoft.com/office/drawing/2014/main" id="{08D07BEF-09D4-DF4D-88B5-3FA23717A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20" name="Rectangle 129">
              <a:extLst>
                <a:ext uri="{FF2B5EF4-FFF2-40B4-BE49-F238E27FC236}">
                  <a16:creationId xmlns:a16="http://schemas.microsoft.com/office/drawing/2014/main" id="{F027B02D-BE35-B547-8CD8-3506C1084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21" name="Rectangle 130">
              <a:extLst>
                <a:ext uri="{FF2B5EF4-FFF2-40B4-BE49-F238E27FC236}">
                  <a16:creationId xmlns:a16="http://schemas.microsoft.com/office/drawing/2014/main" id="{DD7260FF-54C6-FD4E-9954-261698B03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83022" name="Rectangle 131">
              <a:extLst>
                <a:ext uri="{FF2B5EF4-FFF2-40B4-BE49-F238E27FC236}">
                  <a16:creationId xmlns:a16="http://schemas.microsoft.com/office/drawing/2014/main" id="{71740CD9-6684-8D45-808F-8369E639A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  <p:sp>
          <p:nvSpPr>
            <p:cNvPr id="83023" name="Rectangle 132">
              <a:extLst>
                <a:ext uri="{FF2B5EF4-FFF2-40B4-BE49-F238E27FC236}">
                  <a16:creationId xmlns:a16="http://schemas.microsoft.com/office/drawing/2014/main" id="{040201C6-DE7F-014F-8224-012FAA83F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  <p:sp>
          <p:nvSpPr>
            <p:cNvPr id="83024" name="Rectangle 133">
              <a:extLst>
                <a:ext uri="{FF2B5EF4-FFF2-40B4-BE49-F238E27FC236}">
                  <a16:creationId xmlns:a16="http://schemas.microsoft.com/office/drawing/2014/main" id="{597A54ED-1125-EB4F-B9AA-100E5547F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</a:p>
          </p:txBody>
        </p:sp>
        <p:sp>
          <p:nvSpPr>
            <p:cNvPr id="83025" name="Rectangle 134">
              <a:extLst>
                <a:ext uri="{FF2B5EF4-FFF2-40B4-BE49-F238E27FC236}">
                  <a16:creationId xmlns:a16="http://schemas.microsoft.com/office/drawing/2014/main" id="{D56C7946-3E45-A04E-B075-F0CCDFFAD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  <p:sp>
          <p:nvSpPr>
            <p:cNvPr id="83026" name="Rectangle 135">
              <a:extLst>
                <a:ext uri="{FF2B5EF4-FFF2-40B4-BE49-F238E27FC236}">
                  <a16:creationId xmlns:a16="http://schemas.microsoft.com/office/drawing/2014/main" id="{A75FB85A-C055-C749-A71D-4543771B8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83027" name="AutoShape 136">
              <a:extLst>
                <a:ext uri="{FF2B5EF4-FFF2-40B4-BE49-F238E27FC236}">
                  <a16:creationId xmlns:a16="http://schemas.microsoft.com/office/drawing/2014/main" id="{B4FA9C46-67D7-9745-9EF4-B0F93A82A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28" name="Rectangle 137">
              <a:extLst>
                <a:ext uri="{FF2B5EF4-FFF2-40B4-BE49-F238E27FC236}">
                  <a16:creationId xmlns:a16="http://schemas.microsoft.com/office/drawing/2014/main" id="{9DAD51A7-9F6C-0447-9614-2077E7E10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29" name="Rectangle 138">
              <a:extLst>
                <a:ext uri="{FF2B5EF4-FFF2-40B4-BE49-F238E27FC236}">
                  <a16:creationId xmlns:a16="http://schemas.microsoft.com/office/drawing/2014/main" id="{A3F76A09-58A2-B640-A4EF-46936F11A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3030" name="Rectangle 139">
              <a:extLst>
                <a:ext uri="{FF2B5EF4-FFF2-40B4-BE49-F238E27FC236}">
                  <a16:creationId xmlns:a16="http://schemas.microsoft.com/office/drawing/2014/main" id="{3FF75C53-B178-CB40-AD63-85A184DA0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3031" name="Rectangle 140">
              <a:extLst>
                <a:ext uri="{FF2B5EF4-FFF2-40B4-BE49-F238E27FC236}">
                  <a16:creationId xmlns:a16="http://schemas.microsoft.com/office/drawing/2014/main" id="{79C44D39-20BF-FA48-AE74-E78FFDD1E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32" name="Rectangle 141">
              <a:extLst>
                <a:ext uri="{FF2B5EF4-FFF2-40B4-BE49-F238E27FC236}">
                  <a16:creationId xmlns:a16="http://schemas.microsoft.com/office/drawing/2014/main" id="{E9491DD7-570D-434D-B00C-5D410C28E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3" name="Rectangle 142">
              <a:extLst>
                <a:ext uri="{FF2B5EF4-FFF2-40B4-BE49-F238E27FC236}">
                  <a16:creationId xmlns:a16="http://schemas.microsoft.com/office/drawing/2014/main" id="{91C11F48-6DE6-9D4F-B104-C08E8D61B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4" name="Rectangle 143">
              <a:extLst>
                <a:ext uri="{FF2B5EF4-FFF2-40B4-BE49-F238E27FC236}">
                  <a16:creationId xmlns:a16="http://schemas.microsoft.com/office/drawing/2014/main" id="{6311EBCF-50B7-214F-80F2-31CAB1EF2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5" name="Rectangle 144">
              <a:extLst>
                <a:ext uri="{FF2B5EF4-FFF2-40B4-BE49-F238E27FC236}">
                  <a16:creationId xmlns:a16="http://schemas.microsoft.com/office/drawing/2014/main" id="{E02A23D1-EB1C-C44A-98DF-D8767FE63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k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6" name="Rectangle 145">
              <a:extLst>
                <a:ext uri="{FF2B5EF4-FFF2-40B4-BE49-F238E27FC236}">
                  <a16:creationId xmlns:a16="http://schemas.microsoft.com/office/drawing/2014/main" id="{280B551F-7026-8940-ADAC-5A0AAB26C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l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7" name="AutoShape 146">
              <a:extLst>
                <a:ext uri="{FF2B5EF4-FFF2-40B4-BE49-F238E27FC236}">
                  <a16:creationId xmlns:a16="http://schemas.microsoft.com/office/drawing/2014/main" id="{EF533D75-9117-2C4E-A9B1-921B573C59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38" name="Freeform 147">
              <a:extLst>
                <a:ext uri="{FF2B5EF4-FFF2-40B4-BE49-F238E27FC236}">
                  <a16:creationId xmlns:a16="http://schemas.microsoft.com/office/drawing/2014/main" id="{0996A6E3-B82B-B748-9E38-84F403968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1968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39" name="Freeform 148">
              <a:extLst>
                <a:ext uri="{FF2B5EF4-FFF2-40B4-BE49-F238E27FC236}">
                  <a16:creationId xmlns:a16="http://schemas.microsoft.com/office/drawing/2014/main" id="{BFBEFEB4-03D2-B549-9E03-F66A531AF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256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40" name="Freeform 149">
              <a:extLst>
                <a:ext uri="{FF2B5EF4-FFF2-40B4-BE49-F238E27FC236}">
                  <a16:creationId xmlns:a16="http://schemas.microsoft.com/office/drawing/2014/main" id="{501A0303-5C05-FE4A-87D8-FC5707F70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544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41" name="Freeform 150">
              <a:extLst>
                <a:ext uri="{FF2B5EF4-FFF2-40B4-BE49-F238E27FC236}">
                  <a16:creationId xmlns:a16="http://schemas.microsoft.com/office/drawing/2014/main" id="{05A1C2FD-774B-D840-8A88-B67ED0546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832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42" name="Rectangle 151">
              <a:extLst>
                <a:ext uri="{FF2B5EF4-FFF2-40B4-BE49-F238E27FC236}">
                  <a16:creationId xmlns:a16="http://schemas.microsoft.com/office/drawing/2014/main" id="{6DD70C09-8FE9-7C40-87B0-2A4E0FF56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043" name="Rectangle 152">
              <a:extLst>
                <a:ext uri="{FF2B5EF4-FFF2-40B4-BE49-F238E27FC236}">
                  <a16:creationId xmlns:a16="http://schemas.microsoft.com/office/drawing/2014/main" id="{2DEC60DD-0795-E946-A92D-17C56D26B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3044" name="Text Box 153">
              <a:extLst>
                <a:ext uri="{FF2B5EF4-FFF2-40B4-BE49-F238E27FC236}">
                  <a16:creationId xmlns:a16="http://schemas.microsoft.com/office/drawing/2014/main" id="{7BEA6698-7152-9048-B3C1-933EC09F5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7" y="1632"/>
              <a:ext cx="16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</a:p>
          </p:txBody>
        </p:sp>
        <p:sp>
          <p:nvSpPr>
            <p:cNvPr id="83045" name="Text Box 154">
              <a:extLst>
                <a:ext uri="{FF2B5EF4-FFF2-40B4-BE49-F238E27FC236}">
                  <a16:creationId xmlns:a16="http://schemas.microsoft.com/office/drawing/2014/main" id="{60F96821-18DD-2541-91B9-99FD433819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1920"/>
              <a:ext cx="1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</a:p>
          </p:txBody>
        </p:sp>
        <p:sp>
          <p:nvSpPr>
            <p:cNvPr id="83046" name="Rectangle 155">
              <a:extLst>
                <a:ext uri="{FF2B5EF4-FFF2-40B4-BE49-F238E27FC236}">
                  <a16:creationId xmlns:a16="http://schemas.microsoft.com/office/drawing/2014/main" id="{13728382-1176-BF48-A8A0-BD918B0A2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h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3047" name="Rectangle 156">
              <a:extLst>
                <a:ext uri="{FF2B5EF4-FFF2-40B4-BE49-F238E27FC236}">
                  <a16:creationId xmlns:a16="http://schemas.microsoft.com/office/drawing/2014/main" id="{3E494C50-5085-3844-A585-6B7B1F6CB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48" name="Rectangle 157">
              <a:extLst>
                <a:ext uri="{FF2B5EF4-FFF2-40B4-BE49-F238E27FC236}">
                  <a16:creationId xmlns:a16="http://schemas.microsoft.com/office/drawing/2014/main" id="{8BE4D539-5948-2849-A08F-F62390446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49" name="Rectangle 158">
              <a:extLst>
                <a:ext uri="{FF2B5EF4-FFF2-40B4-BE49-F238E27FC236}">
                  <a16:creationId xmlns:a16="http://schemas.microsoft.com/office/drawing/2014/main" id="{6DD32318-BE0E-1A4F-8814-8187F6E7C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3050" name="Rectangle 159">
              <a:extLst>
                <a:ext uri="{FF2B5EF4-FFF2-40B4-BE49-F238E27FC236}">
                  <a16:creationId xmlns:a16="http://schemas.microsoft.com/office/drawing/2014/main" id="{D1B67C9C-44DD-EE48-9F50-8A1FDE848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3051" name="Freeform 160">
              <a:extLst>
                <a:ext uri="{FF2B5EF4-FFF2-40B4-BE49-F238E27FC236}">
                  <a16:creationId xmlns:a16="http://schemas.microsoft.com/office/drawing/2014/main" id="{CE6B62EC-9884-CC49-8947-5A4205364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" y="1802"/>
              <a:ext cx="1104" cy="291"/>
            </a:xfrm>
            <a:custGeom>
              <a:avLst/>
              <a:gdLst>
                <a:gd name="T0" fmla="*/ 827 w 1104"/>
                <a:gd name="T1" fmla="*/ 0 h 280"/>
                <a:gd name="T2" fmla="*/ 986 w 1104"/>
                <a:gd name="T3" fmla="*/ 200 h 280"/>
                <a:gd name="T4" fmla="*/ 118 w 1104"/>
                <a:gd name="T5" fmla="*/ 292 h 280"/>
                <a:gd name="T6" fmla="*/ 275 w 1104"/>
                <a:gd name="T7" fmla="*/ 581 h 2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4"/>
                <a:gd name="T13" fmla="*/ 0 h 280"/>
                <a:gd name="T14" fmla="*/ 1104 w 1104"/>
                <a:gd name="T15" fmla="*/ 280 h 2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4" h="280">
                  <a:moveTo>
                    <a:pt x="827" y="0"/>
                  </a:moveTo>
                  <a:cubicBezTo>
                    <a:pt x="852" y="16"/>
                    <a:pt x="1104" y="73"/>
                    <a:pt x="986" y="96"/>
                  </a:cubicBezTo>
                  <a:cubicBezTo>
                    <a:pt x="868" y="119"/>
                    <a:pt x="236" y="109"/>
                    <a:pt x="118" y="140"/>
                  </a:cubicBezTo>
                  <a:cubicBezTo>
                    <a:pt x="0" y="171"/>
                    <a:pt x="242" y="251"/>
                    <a:pt x="275" y="280"/>
                  </a:cubicBezTo>
                </a:path>
              </a:pathLst>
            </a:cu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3052" name="Line 161">
              <a:extLst>
                <a:ext uri="{FF2B5EF4-FFF2-40B4-BE49-F238E27FC236}">
                  <a16:creationId xmlns:a16="http://schemas.microsoft.com/office/drawing/2014/main" id="{2FCF7AD9-F7E1-1142-A4C3-87C6F2C39A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53" name="Line 162">
              <a:extLst>
                <a:ext uri="{FF2B5EF4-FFF2-40B4-BE49-F238E27FC236}">
                  <a16:creationId xmlns:a16="http://schemas.microsoft.com/office/drawing/2014/main" id="{E6B35038-305D-4544-B6CD-FDABFA14C4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54" name="Line 163">
              <a:extLst>
                <a:ext uri="{FF2B5EF4-FFF2-40B4-BE49-F238E27FC236}">
                  <a16:creationId xmlns:a16="http://schemas.microsoft.com/office/drawing/2014/main" id="{BD32CEA2-0B7C-E045-9794-0EE07ACC8A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55" name="Line 164">
              <a:extLst>
                <a:ext uri="{FF2B5EF4-FFF2-40B4-BE49-F238E27FC236}">
                  <a16:creationId xmlns:a16="http://schemas.microsoft.com/office/drawing/2014/main" id="{EF84B879-DE89-CC4D-AA56-4E20CB4CF3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8" name="Group 165">
            <a:extLst>
              <a:ext uri="{FF2B5EF4-FFF2-40B4-BE49-F238E27FC236}">
                <a16:creationId xmlns:a16="http://schemas.microsoft.com/office/drawing/2014/main" id="{B8BABEA3-2A71-014E-9C81-4888755F4AB6}"/>
              </a:ext>
            </a:extLst>
          </p:cNvPr>
          <p:cNvGrpSpPr>
            <a:grpSpLocks/>
          </p:cNvGrpSpPr>
          <p:nvPr/>
        </p:nvGrpSpPr>
        <p:grpSpPr bwMode="auto">
          <a:xfrm>
            <a:off x="0" y="1066800"/>
            <a:ext cx="9144000" cy="5791200"/>
            <a:chOff x="0" y="672"/>
            <a:chExt cx="5760" cy="3648"/>
          </a:xfrm>
        </p:grpSpPr>
        <p:sp>
          <p:nvSpPr>
            <p:cNvPr id="82953" name="Rectangle 166">
              <a:extLst>
                <a:ext uri="{FF2B5EF4-FFF2-40B4-BE49-F238E27FC236}">
                  <a16:creationId xmlns:a16="http://schemas.microsoft.com/office/drawing/2014/main" id="{EBA074A4-B839-1E46-9E22-47329E141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72"/>
              <a:ext cx="5760" cy="36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54" name="Text Box 167">
              <a:extLst>
                <a:ext uri="{FF2B5EF4-FFF2-40B4-BE49-F238E27FC236}">
                  <a16:creationId xmlns:a16="http://schemas.microsoft.com/office/drawing/2014/main" id="{5C5C9FAC-8544-314B-8169-DEE735BE6D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983"/>
              <a:ext cx="2175" cy="1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i: 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_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bubble</a:t>
              </a: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j: _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  <a:sym typeface="Symbol" pitchFamily="2" charset="2"/>
                </a:rPr>
                <a:t>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r</a:t>
              </a:r>
              <a:r>
                <a:rPr lang="en-US" altLang="en-US" sz="2800" baseline="-25000">
                  <a:solidFill>
                    <a:srgbClr val="CC9900"/>
                  </a:solidFill>
                  <a:latin typeface="Calibri" panose="020F0502020204030204" pitchFamily="34" charset="0"/>
                </a:rPr>
                <a:t>x	 </a:t>
              </a:r>
              <a:r>
                <a:rPr lang="en-US" altLang="en-US" sz="2800">
                  <a:solidFill>
                    <a:srgbClr val="CC9900"/>
                  </a:solidFill>
                  <a:latin typeface="Calibri" panose="020F0502020204030204" pitchFamily="34" charset="0"/>
                </a:rPr>
                <a:t>dist(i,j)=4</a:t>
              </a:r>
            </a:p>
          </p:txBody>
        </p:sp>
        <p:sp>
          <p:nvSpPr>
            <p:cNvPr id="82955" name="Rectangle 168">
              <a:extLst>
                <a:ext uri="{FF2B5EF4-FFF2-40B4-BE49-F238E27FC236}">
                  <a16:creationId xmlns:a16="http://schemas.microsoft.com/office/drawing/2014/main" id="{6D71EF2C-E1E0-5D4B-A573-746D593AB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56" name="Rectangle 169">
              <a:extLst>
                <a:ext uri="{FF2B5EF4-FFF2-40B4-BE49-F238E27FC236}">
                  <a16:creationId xmlns:a16="http://schemas.microsoft.com/office/drawing/2014/main" id="{2D627726-CDBC-BB4C-8E45-E7DE3EB82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0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57" name="Rectangle 170">
              <a:extLst>
                <a:ext uri="{FF2B5EF4-FFF2-40B4-BE49-F238E27FC236}">
                  <a16:creationId xmlns:a16="http://schemas.microsoft.com/office/drawing/2014/main" id="{01A0B6FF-BD6E-A24F-AA99-A8925BA28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58" name="Rectangle 171">
              <a:extLst>
                <a:ext uri="{FF2B5EF4-FFF2-40B4-BE49-F238E27FC236}">
                  <a16:creationId xmlns:a16="http://schemas.microsoft.com/office/drawing/2014/main" id="{F3D4BC5A-3E43-C54C-81DF-4B0D7A1C4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59" name="Rectangle 172">
              <a:extLst>
                <a:ext uri="{FF2B5EF4-FFF2-40B4-BE49-F238E27FC236}">
                  <a16:creationId xmlns:a16="http://schemas.microsoft.com/office/drawing/2014/main" id="{C73A9B34-1994-AE41-9053-1C3FBDCB7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2960" name="Rectangle 173">
              <a:extLst>
                <a:ext uri="{FF2B5EF4-FFF2-40B4-BE49-F238E27FC236}">
                  <a16:creationId xmlns:a16="http://schemas.microsoft.com/office/drawing/2014/main" id="{5DEB2155-3246-A041-985F-9F259670F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2961" name="Rectangle 174">
              <a:extLst>
                <a:ext uri="{FF2B5EF4-FFF2-40B4-BE49-F238E27FC236}">
                  <a16:creationId xmlns:a16="http://schemas.microsoft.com/office/drawing/2014/main" id="{49199E56-2FFA-5B41-8A70-FF24DCBE0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62" name="Rectangle 175">
              <a:extLst>
                <a:ext uri="{FF2B5EF4-FFF2-40B4-BE49-F238E27FC236}">
                  <a16:creationId xmlns:a16="http://schemas.microsoft.com/office/drawing/2014/main" id="{4E567C47-1869-6044-99C8-7F0109898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63" name="Rectangle 176">
              <a:extLst>
                <a:ext uri="{FF2B5EF4-FFF2-40B4-BE49-F238E27FC236}">
                  <a16:creationId xmlns:a16="http://schemas.microsoft.com/office/drawing/2014/main" id="{FAA5AE70-B168-C645-AF0B-BAD8664CA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2964" name="Rectangle 177">
              <a:extLst>
                <a:ext uri="{FF2B5EF4-FFF2-40B4-BE49-F238E27FC236}">
                  <a16:creationId xmlns:a16="http://schemas.microsoft.com/office/drawing/2014/main" id="{B493B1F7-ACF9-BD41-923A-F3DB50C6C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MEM</a:t>
              </a:r>
            </a:p>
          </p:txBody>
        </p:sp>
        <p:sp>
          <p:nvSpPr>
            <p:cNvPr id="82965" name="Rectangle 178">
              <a:extLst>
                <a:ext uri="{FF2B5EF4-FFF2-40B4-BE49-F238E27FC236}">
                  <a16:creationId xmlns:a16="http://schemas.microsoft.com/office/drawing/2014/main" id="{0F7CC03E-802E-7B4E-B094-D8C25A570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66" name="Rectangle 179">
              <a:extLst>
                <a:ext uri="{FF2B5EF4-FFF2-40B4-BE49-F238E27FC236}">
                  <a16:creationId xmlns:a16="http://schemas.microsoft.com/office/drawing/2014/main" id="{DB63B5EE-0529-F94B-9057-EE54D4BFA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67" name="Rectangle 180">
              <a:extLst>
                <a:ext uri="{FF2B5EF4-FFF2-40B4-BE49-F238E27FC236}">
                  <a16:creationId xmlns:a16="http://schemas.microsoft.com/office/drawing/2014/main" id="{23FC4B79-9F5A-8842-8438-7C01CB40D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68" name="Rectangle 181">
              <a:extLst>
                <a:ext uri="{FF2B5EF4-FFF2-40B4-BE49-F238E27FC236}">
                  <a16:creationId xmlns:a16="http://schemas.microsoft.com/office/drawing/2014/main" id="{7D7225ED-2A32-1D44-B8E4-B0CD6C7CB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0</a:t>
              </a:r>
            </a:p>
          </p:txBody>
        </p:sp>
        <p:sp>
          <p:nvSpPr>
            <p:cNvPr id="82969" name="Rectangle 182">
              <a:extLst>
                <a:ext uri="{FF2B5EF4-FFF2-40B4-BE49-F238E27FC236}">
                  <a16:creationId xmlns:a16="http://schemas.microsoft.com/office/drawing/2014/main" id="{A41B9737-3A5B-2B46-8B82-9D4A7F369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</a:p>
          </p:txBody>
        </p:sp>
        <p:sp>
          <p:nvSpPr>
            <p:cNvPr id="82970" name="Rectangle 183">
              <a:extLst>
                <a:ext uri="{FF2B5EF4-FFF2-40B4-BE49-F238E27FC236}">
                  <a16:creationId xmlns:a16="http://schemas.microsoft.com/office/drawing/2014/main" id="{B5585C70-A0F6-FC40-9A66-5100D87B9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2</a:t>
              </a:r>
            </a:p>
          </p:txBody>
        </p:sp>
        <p:sp>
          <p:nvSpPr>
            <p:cNvPr id="82971" name="Rectangle 184">
              <a:extLst>
                <a:ext uri="{FF2B5EF4-FFF2-40B4-BE49-F238E27FC236}">
                  <a16:creationId xmlns:a16="http://schemas.microsoft.com/office/drawing/2014/main" id="{119EFCBE-A3DE-C14D-A25D-EF00C51CB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</a:p>
          </p:txBody>
        </p:sp>
        <p:sp>
          <p:nvSpPr>
            <p:cNvPr id="82972" name="Rectangle 185">
              <a:extLst>
                <a:ext uri="{FF2B5EF4-FFF2-40B4-BE49-F238E27FC236}">
                  <a16:creationId xmlns:a16="http://schemas.microsoft.com/office/drawing/2014/main" id="{2B8A6763-172C-C944-A72E-6BE75EC0F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4</a:t>
              </a:r>
            </a:p>
          </p:txBody>
        </p:sp>
        <p:sp>
          <p:nvSpPr>
            <p:cNvPr id="82973" name="Rectangle 186">
              <a:extLst>
                <a:ext uri="{FF2B5EF4-FFF2-40B4-BE49-F238E27FC236}">
                  <a16:creationId xmlns:a16="http://schemas.microsoft.com/office/drawing/2014/main" id="{365BDCAA-388F-B04B-9338-FD90C13FF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82974" name="AutoShape 187">
              <a:extLst>
                <a:ext uri="{FF2B5EF4-FFF2-40B4-BE49-F238E27FC236}">
                  <a16:creationId xmlns:a16="http://schemas.microsoft.com/office/drawing/2014/main" id="{4990BFE5-46A1-6848-BC46-6AC09DD3E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75" name="Rectangle 188">
              <a:extLst>
                <a:ext uri="{FF2B5EF4-FFF2-40B4-BE49-F238E27FC236}">
                  <a16:creationId xmlns:a16="http://schemas.microsoft.com/office/drawing/2014/main" id="{5101E307-F358-D14A-8F1C-1413BD911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ALU</a:t>
              </a:r>
            </a:p>
          </p:txBody>
        </p:sp>
        <p:sp>
          <p:nvSpPr>
            <p:cNvPr id="82976" name="Rectangle 189">
              <a:extLst>
                <a:ext uri="{FF2B5EF4-FFF2-40B4-BE49-F238E27FC236}">
                  <a16:creationId xmlns:a16="http://schemas.microsoft.com/office/drawing/2014/main" id="{847ACEE3-AA4D-EB47-8C72-2FD54D5D2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77" name="Rectangle 190">
              <a:extLst>
                <a:ext uri="{FF2B5EF4-FFF2-40B4-BE49-F238E27FC236}">
                  <a16:creationId xmlns:a16="http://schemas.microsoft.com/office/drawing/2014/main" id="{014DB81B-11B1-9C47-8797-914DE1927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78" name="Rectangle 191">
              <a:extLst>
                <a:ext uri="{FF2B5EF4-FFF2-40B4-BE49-F238E27FC236}">
                  <a16:creationId xmlns:a16="http://schemas.microsoft.com/office/drawing/2014/main" id="{BADEF901-422A-CA49-90EF-4947A75B0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79" name="Rectangle 192">
              <a:extLst>
                <a:ext uri="{FF2B5EF4-FFF2-40B4-BE49-F238E27FC236}">
                  <a16:creationId xmlns:a16="http://schemas.microsoft.com/office/drawing/2014/main" id="{ADF8B85C-6DD8-BA49-A4F0-1197BBDD2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80" name="Rectangle 193">
              <a:extLst>
                <a:ext uri="{FF2B5EF4-FFF2-40B4-BE49-F238E27FC236}">
                  <a16:creationId xmlns:a16="http://schemas.microsoft.com/office/drawing/2014/main" id="{93E72764-5D64-B548-A82B-59F2B7CF5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k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81" name="Rectangle 194">
              <a:extLst>
                <a:ext uri="{FF2B5EF4-FFF2-40B4-BE49-F238E27FC236}">
                  <a16:creationId xmlns:a16="http://schemas.microsoft.com/office/drawing/2014/main" id="{BB8EB9AE-A221-2041-B54A-C9A31CEAA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l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82" name="AutoShape 195">
              <a:extLst>
                <a:ext uri="{FF2B5EF4-FFF2-40B4-BE49-F238E27FC236}">
                  <a16:creationId xmlns:a16="http://schemas.microsoft.com/office/drawing/2014/main" id="{795EC1C0-0E02-3848-8F95-303B4BFD2F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83" name="Freeform 196">
              <a:extLst>
                <a:ext uri="{FF2B5EF4-FFF2-40B4-BE49-F238E27FC236}">
                  <a16:creationId xmlns:a16="http://schemas.microsoft.com/office/drawing/2014/main" id="{3C0BEBDB-53CF-8949-A5AA-27535BD92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1968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4" name="Freeform 197">
              <a:extLst>
                <a:ext uri="{FF2B5EF4-FFF2-40B4-BE49-F238E27FC236}">
                  <a16:creationId xmlns:a16="http://schemas.microsoft.com/office/drawing/2014/main" id="{53B48579-F1CE-9148-AEDB-89233FDB3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256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5" name="Freeform 198">
              <a:extLst>
                <a:ext uri="{FF2B5EF4-FFF2-40B4-BE49-F238E27FC236}">
                  <a16:creationId xmlns:a16="http://schemas.microsoft.com/office/drawing/2014/main" id="{1E99E231-4D8E-BF45-B585-200B5EB9E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2544"/>
              <a:ext cx="576" cy="240"/>
            </a:xfrm>
            <a:custGeom>
              <a:avLst/>
              <a:gdLst>
                <a:gd name="T0" fmla="*/ 576 w 576"/>
                <a:gd name="T1" fmla="*/ 0 h 240"/>
                <a:gd name="T2" fmla="*/ 0 w 576"/>
                <a:gd name="T3" fmla="*/ 0 h 240"/>
                <a:gd name="T4" fmla="*/ 0 w 576"/>
                <a:gd name="T5" fmla="*/ 240 h 240"/>
                <a:gd name="T6" fmla="*/ 576 w 576"/>
                <a:gd name="T7" fmla="*/ 240 h 240"/>
                <a:gd name="T8" fmla="*/ 528 w 576"/>
                <a:gd name="T9" fmla="*/ 192 h 240"/>
                <a:gd name="T10" fmla="*/ 576 w 576"/>
                <a:gd name="T11" fmla="*/ 144 h 240"/>
                <a:gd name="T12" fmla="*/ 480 w 576"/>
                <a:gd name="T13" fmla="*/ 144 h 240"/>
                <a:gd name="T14" fmla="*/ 576 w 576"/>
                <a:gd name="T15" fmla="*/ 96 h 240"/>
                <a:gd name="T16" fmla="*/ 528 w 576"/>
                <a:gd name="T17" fmla="*/ 48 h 240"/>
                <a:gd name="T18" fmla="*/ 576 w 576"/>
                <a:gd name="T19" fmla="*/ 0 h 2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76"/>
                <a:gd name="T31" fmla="*/ 0 h 240"/>
                <a:gd name="T32" fmla="*/ 576 w 576"/>
                <a:gd name="T33" fmla="*/ 240 h 2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76" h="240">
                  <a:moveTo>
                    <a:pt x="576" y="0"/>
                  </a:moveTo>
                  <a:lnTo>
                    <a:pt x="0" y="0"/>
                  </a:lnTo>
                  <a:lnTo>
                    <a:pt x="0" y="240"/>
                  </a:lnTo>
                  <a:lnTo>
                    <a:pt x="576" y="240"/>
                  </a:lnTo>
                  <a:lnTo>
                    <a:pt x="528" y="192"/>
                  </a:lnTo>
                  <a:lnTo>
                    <a:pt x="576" y="144"/>
                  </a:lnTo>
                  <a:lnTo>
                    <a:pt x="480" y="144"/>
                  </a:lnTo>
                  <a:lnTo>
                    <a:pt x="576" y="96"/>
                  </a:lnTo>
                  <a:lnTo>
                    <a:pt x="528" y="48"/>
                  </a:lnTo>
                  <a:lnTo>
                    <a:pt x="576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6" name="Rectangle 199">
              <a:extLst>
                <a:ext uri="{FF2B5EF4-FFF2-40B4-BE49-F238E27FC236}">
                  <a16:creationId xmlns:a16="http://schemas.microsoft.com/office/drawing/2014/main" id="{20D0E3DD-DD30-AB4F-A407-8DE52BC2E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2987" name="Rectangle 200">
              <a:extLst>
                <a:ext uri="{FF2B5EF4-FFF2-40B4-BE49-F238E27FC236}">
                  <a16:creationId xmlns:a16="http://schemas.microsoft.com/office/drawing/2014/main" id="{9CFD7567-CAE4-124B-9158-72EA8FE64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WB</a:t>
              </a:r>
            </a:p>
          </p:txBody>
        </p:sp>
        <p:sp>
          <p:nvSpPr>
            <p:cNvPr id="82988" name="Text Box 201">
              <a:extLst>
                <a:ext uri="{FF2B5EF4-FFF2-40B4-BE49-F238E27FC236}">
                  <a16:creationId xmlns:a16="http://schemas.microsoft.com/office/drawing/2014/main" id="{762859D3-4CBB-7643-B08E-5947988BD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7" y="1632"/>
              <a:ext cx="16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i</a:t>
              </a:r>
            </a:p>
          </p:txBody>
        </p:sp>
        <p:sp>
          <p:nvSpPr>
            <p:cNvPr id="82989" name="Text Box 202">
              <a:extLst>
                <a:ext uri="{FF2B5EF4-FFF2-40B4-BE49-F238E27FC236}">
                  <a16:creationId xmlns:a16="http://schemas.microsoft.com/office/drawing/2014/main" id="{D6EDEC3F-7DFB-184D-970B-328F986B86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9" y="1920"/>
              <a:ext cx="16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Calibri" panose="020F0502020204030204" pitchFamily="34" charset="0"/>
                </a:rPr>
                <a:t>j</a:t>
              </a:r>
            </a:p>
          </p:txBody>
        </p:sp>
        <p:sp>
          <p:nvSpPr>
            <p:cNvPr id="82990" name="Rectangle 203">
              <a:extLst>
                <a:ext uri="{FF2B5EF4-FFF2-40B4-BE49-F238E27FC236}">
                  <a16:creationId xmlns:a16="http://schemas.microsoft.com/office/drawing/2014/main" id="{F9441B72-0DA2-124E-B8C2-FB0675DF6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Inst</a:t>
              </a:r>
              <a:r>
                <a:rPr lang="en-US" altLang="en-US" sz="2800" baseline="-25000">
                  <a:solidFill>
                    <a:srgbClr val="000000"/>
                  </a:solidFill>
                  <a:latin typeface="Calibri" panose="020F0502020204030204" pitchFamily="34" charset="0"/>
                </a:rPr>
                <a:t>h</a:t>
              </a:r>
              <a:endParaRPr lang="en-US" altLang="en-US" sz="2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2991" name="Rectangle 204">
              <a:extLst>
                <a:ext uri="{FF2B5EF4-FFF2-40B4-BE49-F238E27FC236}">
                  <a16:creationId xmlns:a16="http://schemas.microsoft.com/office/drawing/2014/main" id="{CFE82D02-2811-2E4B-A69A-4A3E6271B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92" name="Rectangle 205">
              <a:extLst>
                <a:ext uri="{FF2B5EF4-FFF2-40B4-BE49-F238E27FC236}">
                  <a16:creationId xmlns:a16="http://schemas.microsoft.com/office/drawing/2014/main" id="{01F54B48-6131-D64A-9803-249C894EB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93" name="Rectangle 206">
              <a:extLst>
                <a:ext uri="{FF2B5EF4-FFF2-40B4-BE49-F238E27FC236}">
                  <a16:creationId xmlns:a16="http://schemas.microsoft.com/office/drawing/2014/main" id="{542A6DF2-25C5-FE41-8937-EC2EC6E6B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968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94" name="Rectangle 207">
              <a:extLst>
                <a:ext uri="{FF2B5EF4-FFF2-40B4-BE49-F238E27FC236}">
                  <a16:creationId xmlns:a16="http://schemas.microsoft.com/office/drawing/2014/main" id="{4C152108-4560-2846-BA82-238C1EA7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95" name="Rectangle 208">
              <a:extLst>
                <a:ext uri="{FF2B5EF4-FFF2-40B4-BE49-F238E27FC236}">
                  <a16:creationId xmlns:a16="http://schemas.microsoft.com/office/drawing/2014/main" id="{428F5D0E-98E9-C84C-8ABF-4F8C7C091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ID</a:t>
              </a:r>
            </a:p>
          </p:txBody>
        </p:sp>
        <p:sp>
          <p:nvSpPr>
            <p:cNvPr id="82996" name="Rectangle 209">
              <a:extLst>
                <a:ext uri="{FF2B5EF4-FFF2-40B4-BE49-F238E27FC236}">
                  <a16:creationId xmlns:a16="http://schemas.microsoft.com/office/drawing/2014/main" id="{E3793084-294D-7747-B8A9-CD4CEB1C6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rgbClr val="000000"/>
                  </a:solidFill>
                  <a:latin typeface="Calibri" panose="020F0502020204030204" pitchFamily="34" charset="0"/>
                </a:rPr>
                <a:t>IF</a:t>
              </a:r>
            </a:p>
          </p:txBody>
        </p:sp>
        <p:sp>
          <p:nvSpPr>
            <p:cNvPr id="82997" name="Line 210">
              <a:extLst>
                <a:ext uri="{FF2B5EF4-FFF2-40B4-BE49-F238E27FC236}">
                  <a16:creationId xmlns:a16="http://schemas.microsoft.com/office/drawing/2014/main" id="{1BBDA2A7-4C1A-A24B-A7C1-9E2CB58AB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8" y="1776"/>
              <a:ext cx="192" cy="24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82998" name="Line 211">
              <a:extLst>
                <a:ext uri="{FF2B5EF4-FFF2-40B4-BE49-F238E27FC236}">
                  <a16:creationId xmlns:a16="http://schemas.microsoft.com/office/drawing/2014/main" id="{178BBA3D-E62B-BC44-AFCD-A9D53D7C4C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99" name="Line 212">
              <a:extLst>
                <a:ext uri="{FF2B5EF4-FFF2-40B4-BE49-F238E27FC236}">
                  <a16:creationId xmlns:a16="http://schemas.microsoft.com/office/drawing/2014/main" id="{BC5778F9-7833-154F-B9E3-FEB21A58FF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0" name="Line 213">
              <a:extLst>
                <a:ext uri="{FF2B5EF4-FFF2-40B4-BE49-F238E27FC236}">
                  <a16:creationId xmlns:a16="http://schemas.microsoft.com/office/drawing/2014/main" id="{E8E4867D-24BE-3445-8E25-D14BAA18C7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2" y="1968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1" name="Line 214">
              <a:extLst>
                <a:ext uri="{FF2B5EF4-FFF2-40B4-BE49-F238E27FC236}">
                  <a16:creationId xmlns:a16="http://schemas.microsoft.com/office/drawing/2014/main" id="{5D06B4A8-738A-454A-BAE2-1A9B41AC6D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2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2" name="Line 215">
              <a:extLst>
                <a:ext uri="{FF2B5EF4-FFF2-40B4-BE49-F238E27FC236}">
                  <a16:creationId xmlns:a16="http://schemas.microsoft.com/office/drawing/2014/main" id="{CB654CDA-1082-5144-AB32-BD7DB3F4ED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68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3" name="Line 216">
              <a:extLst>
                <a:ext uri="{FF2B5EF4-FFF2-40B4-BE49-F238E27FC236}">
                  <a16:creationId xmlns:a16="http://schemas.microsoft.com/office/drawing/2014/main" id="{E7C6C3BC-16C1-9E4D-941D-99D0AA75B7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44" y="2256"/>
              <a:ext cx="576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0" name="Text Box 218">
            <a:extLst>
              <a:ext uri="{FF2B5EF4-FFF2-40B4-BE49-F238E27FC236}">
                <a16:creationId xmlns:a16="http://schemas.microsoft.com/office/drawing/2014/main" id="{C2F4010A-A471-3E48-89E8-2DF88D1E2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5229225"/>
            <a:ext cx="5562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Stall = make the dependent instruction 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      wait until its source data value is available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	1. stop all up-stream stages</a:t>
            </a:r>
          </a:p>
          <a:p>
            <a:pPr eaLnBrk="1" hangingPunct="1"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	2. drain all down-stream stages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>
            <a:extLst>
              <a:ext uri="{FF2B5EF4-FFF2-40B4-BE49-F238E27FC236}">
                <a16:creationId xmlns:a16="http://schemas.microsoft.com/office/drawing/2014/main" id="{F8E71F80-F03F-3044-A53F-3EE4A1F554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Implement Stalling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4CF189A4-65A2-BA41-B208-4B974D91D96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 b="1">
                <a:solidFill>
                  <a:srgbClr val="FF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Stall</a:t>
            </a:r>
          </a:p>
          <a:p>
            <a:pPr lvl="1"/>
            <a:r>
              <a:rPr lang="en-US" altLang="en-US" sz="1900">
                <a:ea typeface="ＭＳ Ｐゴシック" panose="020B0600070205080204" pitchFamily="34" charset="-128"/>
              </a:rPr>
              <a:t>disable </a:t>
            </a:r>
            <a:r>
              <a:rPr lang="en-US" altLang="en-US" sz="1900" b="1">
                <a:solidFill>
                  <a:schemeClr val="accent2"/>
                </a:solidFill>
                <a:ea typeface="ＭＳ Ｐゴシック" panose="020B0600070205080204" pitchFamily="34" charset="-128"/>
              </a:rPr>
              <a:t>PC</a:t>
            </a:r>
            <a:r>
              <a:rPr lang="en-US" altLang="en-US" sz="1900">
                <a:ea typeface="ＭＳ Ｐゴシック" panose="020B0600070205080204" pitchFamily="34" charset="-128"/>
              </a:rPr>
              <a:t> and </a:t>
            </a:r>
            <a:r>
              <a:rPr lang="en-US" altLang="en-US" sz="1900" b="1">
                <a:solidFill>
                  <a:schemeClr val="accent2"/>
                </a:solidFill>
                <a:ea typeface="ＭＳ Ｐゴシック" panose="020B0600070205080204" pitchFamily="34" charset="-128"/>
              </a:rPr>
              <a:t>IF/ID</a:t>
            </a:r>
            <a:r>
              <a:rPr lang="en-US" altLang="en-US" sz="1900">
                <a:ea typeface="ＭＳ Ｐゴシック" panose="020B0600070205080204" pitchFamily="34" charset="-128"/>
              </a:rPr>
              <a:t> latching; ensure stalled instruction stays in its stage</a:t>
            </a:r>
          </a:p>
          <a:p>
            <a:pPr lvl="1"/>
            <a:r>
              <a:rPr lang="en-US" altLang="en-US" sz="1900">
                <a:ea typeface="ＭＳ Ｐゴシック" panose="020B0600070205080204" pitchFamily="34" charset="-128"/>
              </a:rPr>
              <a:t>Insert </a:t>
            </a:r>
            <a:r>
              <a:rPr lang="en-US" altLang="en-US" sz="1900" b="1">
                <a:solidFill>
                  <a:srgbClr val="FF0000"/>
                </a:solidFill>
                <a:ea typeface="ＭＳ Ｐゴシック" panose="020B0600070205080204" pitchFamily="34" charset="-128"/>
              </a:rPr>
              <a:t>“invalid” </a:t>
            </a:r>
            <a:r>
              <a:rPr lang="en-US" altLang="en-US" sz="1900">
                <a:ea typeface="ＭＳ Ｐゴシック" panose="020B0600070205080204" pitchFamily="34" charset="-128"/>
              </a:rPr>
              <a:t>instructions/nops into the stage following the stalled one (called “</a:t>
            </a:r>
            <a:r>
              <a:rPr lang="en-US" altLang="ja-JP" sz="1900" b="1">
                <a:solidFill>
                  <a:srgbClr val="FF0000"/>
                </a:solidFill>
                <a:ea typeface="ＭＳ Ｐゴシック" panose="020B0600070205080204" pitchFamily="34" charset="-128"/>
              </a:rPr>
              <a:t>bubbles</a:t>
            </a:r>
            <a:r>
              <a:rPr lang="en-US" altLang="en-US" sz="1900">
                <a:ea typeface="ＭＳ Ｐゴシック" panose="020B0600070205080204" pitchFamily="34" charset="-128"/>
              </a:rPr>
              <a:t>”</a:t>
            </a:r>
            <a:r>
              <a:rPr lang="en-US" altLang="ja-JP" sz="1900">
                <a:ea typeface="ＭＳ Ｐゴシック" panose="020B0600070205080204" pitchFamily="34" charset="-128"/>
              </a:rPr>
              <a:t>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3971" name="Slide Number Placeholder 3">
            <a:extLst>
              <a:ext uri="{FF2B5EF4-FFF2-40B4-BE49-F238E27FC236}">
                <a16:creationId xmlns:a16="http://schemas.microsoft.com/office/drawing/2014/main" id="{4794F345-726E-A84D-A988-64E5ABAF01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06E42A-4BB9-7F4C-94A6-EBBD1AF06DD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83972" name="Picture 4" descr="F0630">
            <a:extLst>
              <a:ext uri="{FF2B5EF4-FFF2-40B4-BE49-F238E27FC236}">
                <a16:creationId xmlns:a16="http://schemas.microsoft.com/office/drawing/2014/main" id="{640D81E2-72EC-894A-A52B-F39CC2E46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6629400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9">
            <a:extLst>
              <a:ext uri="{FF2B5EF4-FFF2-40B4-BE49-F238E27FC236}">
                <a16:creationId xmlns:a16="http://schemas.microsoft.com/office/drawing/2014/main" id="{D5081663-7642-E640-8A1A-BC161A796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3688"/>
            <a:ext cx="4724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800">
                <a:solidFill>
                  <a:srgbClr val="000000"/>
                </a:solidFill>
                <a:latin typeface="Calibri" panose="020F0502020204030204" pitchFamily="34" charset="0"/>
              </a:rPr>
              <a:t>Based on original figure from [P&amp;H CO&amp;D, COPYRIGHT 2004 Elsevier. ALL RIGHTS RESERVED.]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>
            <a:extLst>
              <a:ext uri="{FF2B5EF4-FFF2-40B4-BE49-F238E27FC236}">
                <a16:creationId xmlns:a16="http://schemas.microsoft.com/office/drawing/2014/main" id="{C2480C4E-46B7-E84A-87BC-961B961067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000">
                <a:ea typeface="ＭＳ Ｐゴシック" panose="020B0600070205080204" pitchFamily="34" charset="-128"/>
              </a:rPr>
              <a:t>Can We Use the Idle Hardware to Improve Concurrency?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B9CB6-BB96-FA44-A09D-EF91ED5840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Goal: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More concurrency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 Higher instruction throughput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(i.e., more “work” completed in one cycle)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When an instruction is using some resources in its processing phase,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process other instructions on idle resources</a:t>
            </a:r>
            <a:r>
              <a:rPr lang="en-US" altLang="en-US">
                <a:ea typeface="ＭＳ Ｐゴシック" panose="020B0600070205080204" pitchFamily="34" charset="-128"/>
              </a:rPr>
              <a:t> not needed by that instruction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when an instruction is being decoded, fetch the next instruction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when an instruction is being executed, decode another instruction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when an instruction is accessing data memory (ld/st), execute the next instruction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when an instruction is writing its result into the register file, access data memory for the next instruction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9343C95B-1ED6-CA44-86AE-438343AEDC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F97465-F886-C44B-9E7F-376933899C0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>
            <a:extLst>
              <a:ext uri="{FF2B5EF4-FFF2-40B4-BE49-F238E27FC236}">
                <a16:creationId xmlns:a16="http://schemas.microsoft.com/office/drawing/2014/main" id="{7478DA6E-727C-AF4C-B339-C602C77BC0F1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4994" name="Rectangle 3">
            <a:extLst>
              <a:ext uri="{FF2B5EF4-FFF2-40B4-BE49-F238E27FC236}">
                <a16:creationId xmlns:a16="http://schemas.microsoft.com/office/drawing/2014/main" id="{EA7DA7E7-E54D-2E49-AE29-FA8777B95056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RAW Data Dependence Example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AE742-51D6-7C4D-B559-339495920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362075"/>
            <a:ext cx="8289925" cy="2447925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r>
              <a:rPr lang="en-US" dirty="0">
                <a:ea typeface="+mn-ea"/>
              </a:rPr>
              <a:t>One instruction writes a register ($s0) and next instructions read this register =&gt; read after write (RAW) dependence. 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 </a:t>
            </a: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add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writes into $s0 in the first half of cycle 5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 </a:t>
            </a: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and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reads $s0 on cycle 3, obtaining the wrong value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 </a:t>
            </a: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or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reads $s0 on cycle 4, again obtaining the wrong value.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 </a:t>
            </a:r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sub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reads $s0 in the second half of cycle 5, obtaining the correct value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 subsequent instructions read the correct value of $s0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Char char="¢"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84996" name="Content Placeholder 4">
            <a:extLst>
              <a:ext uri="{FF2B5EF4-FFF2-40B4-BE49-F238E27FC236}">
                <a16:creationId xmlns:a16="http://schemas.microsoft.com/office/drawing/2014/main" id="{CA14D62A-C8DC-854D-BAEA-AC59382B0CCC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</p:nvPr>
        </p:nvGraphicFramePr>
        <p:xfrm>
          <a:off x="1082675" y="4191000"/>
          <a:ext cx="7070725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1" name="VISIO" r:id="rId9" imgW="29692600" imgH="10502900" progId="Visio.Drawing.6">
                  <p:embed/>
                </p:oleObj>
              </mc:Choice>
              <mc:Fallback>
                <p:oleObj name="VISIO" r:id="rId9" imgW="29692600" imgH="10502900" progId="Visio.Drawing.6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675" y="4191000"/>
                        <a:ext cx="7070725" cy="2501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7" name="Rectangle 4">
            <a:extLst>
              <a:ext uri="{FF2B5EF4-FFF2-40B4-BE49-F238E27FC236}">
                <a16:creationId xmlns:a16="http://schemas.microsoft.com/office/drawing/2014/main" id="{435BE5EB-0D47-5440-BD0E-A65855EC4961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84998" name="Rectangle 5">
            <a:extLst>
              <a:ext uri="{FF2B5EF4-FFF2-40B4-BE49-F238E27FC236}">
                <a16:creationId xmlns:a16="http://schemas.microsoft.com/office/drawing/2014/main" id="{B5FF86ED-33BF-284D-B56D-19203A0CCF07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B2F338-3D50-2847-ADB5-1B0D30C93635}"/>
              </a:ext>
            </a:extLst>
          </p:cNvPr>
          <p:cNvSpPr txBox="1"/>
          <p:nvPr/>
        </p:nvSpPr>
        <p:spPr>
          <a:xfrm>
            <a:off x="609600" y="27384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FF"/>
                </a:solidFill>
                <a:latin typeface="Calibri"/>
                <a:ea typeface="+mn-ea"/>
              </a:rPr>
              <a:t>Only if the pipeline handles data dependences wrong!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3">
            <a:extLst>
              <a:ext uri="{FF2B5EF4-FFF2-40B4-BE49-F238E27FC236}">
                <a16:creationId xmlns:a16="http://schemas.microsoft.com/office/drawing/2014/main" id="{CD381319-EFCE-F94F-8899-84D574BC9F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Compile-Time Detection and Elimination</a:t>
            </a:r>
            <a:endParaRPr lang="de-CH" altLang="en-US">
              <a:ea typeface="ＭＳ Ｐゴシック" panose="020B0600070205080204" pitchFamily="34" charset="-128"/>
            </a:endParaRPr>
          </a:p>
        </p:txBody>
      </p:sp>
      <p:graphicFrame>
        <p:nvGraphicFramePr>
          <p:cNvPr id="87042" name="Content Placeholder 6">
            <a:extLst>
              <a:ext uri="{FF2B5EF4-FFF2-40B4-BE49-F238E27FC236}">
                <a16:creationId xmlns:a16="http://schemas.microsoft.com/office/drawing/2014/main" id="{32BB65D6-5FCA-C846-BDDF-4D3DE3A49945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2"/>
            </p:custDataLst>
          </p:nvPr>
        </p:nvGraphicFramePr>
        <p:xfrm>
          <a:off x="577850" y="1366838"/>
          <a:ext cx="7956550" cy="335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5" name="VISIO" r:id="rId4" imgW="34721800" imgH="14655800" progId="Visio.Drawing.6">
                  <p:embed/>
                </p:oleObj>
              </mc:Choice>
              <mc:Fallback>
                <p:oleObj name="VISIO" r:id="rId4" imgW="34721800" imgH="14655800" progId="Visio.Drawing.6">
                  <p:embed/>
                  <p:pic>
                    <p:nvPicPr>
                      <p:cNvPr id="0" name="Content Placeholder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" y="1366838"/>
                        <a:ext cx="7956550" cy="335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3" name="Content Placeholder 5">
            <a:extLst>
              <a:ext uri="{FF2B5EF4-FFF2-40B4-BE49-F238E27FC236}">
                <a16:creationId xmlns:a16="http://schemas.microsoft.com/office/drawing/2014/main" id="{ADEA9391-C1DC-6449-A510-955F61F2C2C6}"/>
              </a:ext>
            </a:extLst>
          </p:cNvPr>
          <p:cNvSpPr>
            <a:spLocks noGrp="1" noChangeArrowheads="1"/>
          </p:cNvSpPr>
          <p:nvPr>
            <p:ph idx="11"/>
          </p:nvPr>
        </p:nvSpPr>
        <p:spPr>
          <a:xfrm>
            <a:off x="404813" y="5486400"/>
            <a:ext cx="8358187" cy="12954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Insert enough NOPs for the required result to be ready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Or (if you can) move independent useful instructions up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>
            <a:extLst>
              <a:ext uri="{FF2B5EF4-FFF2-40B4-BE49-F238E27FC236}">
                <a16:creationId xmlns:a16="http://schemas.microsoft.com/office/drawing/2014/main" id="{A0523D72-72CB-3644-B3F2-363CAA5FEC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0407D-B2DC-9943-B014-CD733568BA1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610600" cy="51943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Also called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Data Bypassing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We have already seen the basic idea before</a:t>
            </a:r>
          </a:p>
          <a:p>
            <a:pPr eaLnBrk="1" hangingPunct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Forward the result value to the dependent instruction                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as soon as the value is available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Remember dataflow?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Data value supplied to dependent instruction as soon as it is available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Instruction executes when all its operands are available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 brings a pipeline closer to data flow execution principles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3">
            <a:extLst>
              <a:ext uri="{FF2B5EF4-FFF2-40B4-BE49-F238E27FC236}">
                <a16:creationId xmlns:a16="http://schemas.microsoft.com/office/drawing/2014/main" id="{F527A1B5-2887-854D-806C-BA55181690AE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89090" name="Object 2">
            <a:extLst>
              <a:ext uri="{FF2B5EF4-FFF2-40B4-BE49-F238E27FC236}">
                <a16:creationId xmlns:a16="http://schemas.microsoft.com/office/drawing/2014/main" id="{22F7351F-2583-E348-AD00-F44F33A4A48C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225425" y="1524000"/>
          <a:ext cx="861377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5" name="VISIO" r:id="rId9" imgW="29692600" imgH="10502900" progId="Visio.Drawing.6">
                  <p:embed/>
                </p:oleObj>
              </mc:Choice>
              <mc:Fallback>
                <p:oleObj name="VISIO" r:id="rId9" imgW="296926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25" y="1524000"/>
                        <a:ext cx="8613775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1" name="Rectangle 2">
            <a:extLst>
              <a:ext uri="{FF2B5EF4-FFF2-40B4-BE49-F238E27FC236}">
                <a16:creationId xmlns:a16="http://schemas.microsoft.com/office/drawing/2014/main" id="{7763C646-4157-C449-874C-64A34DAFED8A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89092" name="Rectangle 4">
            <a:extLst>
              <a:ext uri="{FF2B5EF4-FFF2-40B4-BE49-F238E27FC236}">
                <a16:creationId xmlns:a16="http://schemas.microsoft.com/office/drawing/2014/main" id="{1FA2E456-AE0C-8F4D-BF34-CF9C7B8481F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89093" name="Rectangle 5">
            <a:extLst>
              <a:ext uri="{FF2B5EF4-FFF2-40B4-BE49-F238E27FC236}">
                <a16:creationId xmlns:a16="http://schemas.microsoft.com/office/drawing/2014/main" id="{80F60775-0242-E545-B77F-38E990F2FB4C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3">
            <a:extLst>
              <a:ext uri="{FF2B5EF4-FFF2-40B4-BE49-F238E27FC236}">
                <a16:creationId xmlns:a16="http://schemas.microsoft.com/office/drawing/2014/main" id="{D247D549-0DAB-7F4E-AEAF-65D6956D4D6D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91138" name="Object 2">
            <a:extLst>
              <a:ext uri="{FF2B5EF4-FFF2-40B4-BE49-F238E27FC236}">
                <a16:creationId xmlns:a16="http://schemas.microsoft.com/office/drawing/2014/main" id="{50EB1B43-B393-CD4A-A4F0-79CF91035E03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409575" y="1219200"/>
          <a:ext cx="8347075" cy="509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3" name="VISIO" r:id="rId9" imgW="41592500" imgH="25374600" progId="Visio.Drawing.6">
                  <p:embed/>
                </p:oleObj>
              </mc:Choice>
              <mc:Fallback>
                <p:oleObj name="VISIO" r:id="rId9" imgW="41592500" imgH="253746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1219200"/>
                        <a:ext cx="8347075" cy="5091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39" name="Rectangle 2">
            <a:extLst>
              <a:ext uri="{FF2B5EF4-FFF2-40B4-BE49-F238E27FC236}">
                <a16:creationId xmlns:a16="http://schemas.microsoft.com/office/drawing/2014/main" id="{06354913-99DC-0448-B328-BAF7FA80FAC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71D5E058-F899-7248-9C60-58A15D4D3B56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1141" name="Rectangle 5">
            <a:extLst>
              <a:ext uri="{FF2B5EF4-FFF2-40B4-BE49-F238E27FC236}">
                <a16:creationId xmlns:a16="http://schemas.microsoft.com/office/drawing/2014/main" id="{DFCA1315-7977-524A-9B2D-E17D86B69078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>
            <a:extLst>
              <a:ext uri="{FF2B5EF4-FFF2-40B4-BE49-F238E27FC236}">
                <a16:creationId xmlns:a16="http://schemas.microsoft.com/office/drawing/2014/main" id="{6417761E-3296-4A40-A8B3-53140C4CA3F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93186" name="Rectangle 3">
            <a:extLst>
              <a:ext uri="{FF2B5EF4-FFF2-40B4-BE49-F238E27FC236}">
                <a16:creationId xmlns:a16="http://schemas.microsoft.com/office/drawing/2014/main" id="{1DA1CA5C-8F0A-0A4E-9A89-6662EBA7A32F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176131" name="Rectangle 7">
            <a:extLst>
              <a:ext uri="{FF2B5EF4-FFF2-40B4-BE49-F238E27FC236}">
                <a16:creationId xmlns:a16="http://schemas.microsoft.com/office/drawing/2014/main" id="{3DB02602-8863-5441-AC5B-E09613652BE0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Forward to Execute stage from either: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Memory stage or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Writeback stage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When should we forward from one either Memory or Writeback stage?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that stage will write a destination register and the destination register matches the source register.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If both the Memory and Writeback stages contain matching destination registers, the Memory stage should have priority, because it contains the more recently executed instruction.</a:t>
            </a:r>
          </a:p>
          <a:p>
            <a:pPr lvl="1"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3188" name="Rectangle 4">
            <a:extLst>
              <a:ext uri="{FF2B5EF4-FFF2-40B4-BE49-F238E27FC236}">
                <a16:creationId xmlns:a16="http://schemas.microsoft.com/office/drawing/2014/main" id="{C0E788A7-400B-4842-852B-9C13A79F692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3189" name="Rectangle 5">
            <a:extLst>
              <a:ext uri="{FF2B5EF4-FFF2-40B4-BE49-F238E27FC236}">
                <a16:creationId xmlns:a16="http://schemas.microsoft.com/office/drawing/2014/main" id="{7EF4A49C-424E-A34B-860E-564595696764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>
            <a:extLst>
              <a:ext uri="{FF2B5EF4-FFF2-40B4-BE49-F238E27FC236}">
                <a16:creationId xmlns:a16="http://schemas.microsoft.com/office/drawing/2014/main" id="{5361F939-C7A8-6D45-A660-73C69129ED09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95234" name="Rectangle 3">
            <a:extLst>
              <a:ext uri="{FF2B5EF4-FFF2-40B4-BE49-F238E27FC236}">
                <a16:creationId xmlns:a16="http://schemas.microsoft.com/office/drawing/2014/main" id="{D760AB62-6278-9C4D-9C9C-BC378F4B74F2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Data Forwarding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95235" name="Rectangle 7">
            <a:extLst>
              <a:ext uri="{FF2B5EF4-FFF2-40B4-BE49-F238E27FC236}">
                <a16:creationId xmlns:a16="http://schemas.microsoft.com/office/drawing/2014/main" id="{F037239A-2BC5-D643-8C46-8822649CD5D0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1362075"/>
            <a:ext cx="8518525" cy="497205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Forward to Execute stage from either: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Memory stage or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Writeback stage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Forwarding logic for </a:t>
            </a:r>
            <a:r>
              <a:rPr lang="en-US" altLang="en-US" i="1">
                <a:ea typeface="ＭＳ Ｐゴシック" panose="020B0600070205080204" pitchFamily="34" charset="-128"/>
              </a:rPr>
              <a:t>ForwardAE (pseudo code)</a:t>
            </a:r>
            <a:r>
              <a:rPr lang="en-US" altLang="en-US">
                <a:ea typeface="ＭＳ Ｐゴシック" panose="020B0600070205080204" pitchFamily="34" charset="-128"/>
              </a:rPr>
              <a:t>: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buFontTx/>
              <a:buNone/>
            </a:pP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	if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     ((rsE != 0)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AND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(rsE == WriteRegM)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AND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RegWriteM)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then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      		ForwardAE = 10  </a:t>
            </a:r>
            <a:r>
              <a:rPr lang="en-US" altLang="en-US" sz="1600" b="0">
                <a:solidFill>
                  <a:srgbClr val="A03232"/>
                </a:solidFill>
                <a:latin typeface="Consolas" panose="020B0609020204030204" pitchFamily="49" charset="0"/>
                <a:ea typeface="ＭＳ Ｐゴシック" panose="020B0600070205080204" pitchFamily="34" charset="-128"/>
              </a:rPr>
              <a:t># forward from Memory stage</a:t>
            </a:r>
            <a:b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</a:b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else if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((rsE != 0)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AND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(rsE == WriteRegW)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AND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RegWriteW) 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then</a:t>
            </a: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     		ForwardAE = 01  </a:t>
            </a:r>
            <a:r>
              <a:rPr lang="en-US" altLang="en-US" sz="1600" b="0">
                <a:solidFill>
                  <a:srgbClr val="A03232"/>
                </a:solidFill>
                <a:latin typeface="Consolas" panose="020B0609020204030204" pitchFamily="49" charset="0"/>
                <a:ea typeface="ＭＳ Ｐゴシック" panose="020B0600070205080204" pitchFamily="34" charset="-128"/>
              </a:rPr>
              <a:t># forward from Writeback stage</a:t>
            </a:r>
            <a:br>
              <a:rPr lang="en-US" altLang="en-US" sz="1600" b="0">
                <a:solidFill>
                  <a:srgbClr val="A03232"/>
                </a:solidFill>
                <a:latin typeface="Consolas" panose="020B0609020204030204" pitchFamily="49" charset="0"/>
                <a:ea typeface="ＭＳ Ｐゴシック" panose="020B0600070205080204" pitchFamily="34" charset="-128"/>
              </a:rPr>
            </a:br>
            <a:r>
              <a:rPr lang="en-US" altLang="en-US" sz="1600" b="0">
                <a:solidFill>
                  <a:srgbClr val="A03232"/>
                </a:solidFill>
                <a:latin typeface="Consolas" panose="020B0609020204030204" pitchFamily="49" charset="0"/>
                <a:ea typeface="ＭＳ Ｐゴシック" panose="020B0600070205080204" pitchFamily="34" charset="-128"/>
              </a:rPr>
              <a:t>	</a:t>
            </a:r>
            <a:r>
              <a:rPr lang="en-US" altLang="en-US" sz="1600">
                <a:latin typeface="Consolas" panose="020B0609020204030204" pitchFamily="49" charset="0"/>
                <a:ea typeface="ＭＳ Ｐゴシック" panose="020B0600070205080204" pitchFamily="34" charset="-128"/>
              </a:rPr>
              <a:t>else</a:t>
            </a:r>
            <a:b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</a:br>
            <a:r>
              <a:rPr lang="en-US" altLang="en-US" sz="1600" b="0">
                <a:latin typeface="Consolas" panose="020B0609020204030204" pitchFamily="49" charset="0"/>
                <a:ea typeface="ＭＳ Ｐゴシック" panose="020B0600070205080204" pitchFamily="34" charset="-128"/>
              </a:rPr>
              <a:t>		ForwardAE = 00  </a:t>
            </a:r>
            <a:r>
              <a:rPr lang="en-US" altLang="en-US" sz="1600" b="0">
                <a:solidFill>
                  <a:srgbClr val="A03232"/>
                </a:solidFill>
                <a:latin typeface="Consolas" panose="020B0609020204030204" pitchFamily="49" charset="0"/>
                <a:ea typeface="ＭＳ Ｐゴシック" panose="020B0600070205080204" pitchFamily="34" charset="-128"/>
              </a:rPr>
              <a:t># no forwarding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Forwarding logic for </a:t>
            </a:r>
            <a:r>
              <a:rPr lang="en-US" altLang="en-US" i="1">
                <a:ea typeface="ＭＳ Ｐゴシック" panose="020B0600070205080204" pitchFamily="34" charset="-128"/>
              </a:rPr>
              <a:t>ForwardBE</a:t>
            </a:r>
            <a:r>
              <a:rPr lang="en-US" altLang="en-US">
                <a:ea typeface="ＭＳ Ｐゴシック" panose="020B0600070205080204" pitchFamily="34" charset="-128"/>
              </a:rPr>
              <a:t> same, but replace </a:t>
            </a:r>
            <a:r>
              <a:rPr lang="en-US" altLang="en-US" i="1">
                <a:ea typeface="ＭＳ Ｐゴシック" panose="020B0600070205080204" pitchFamily="34" charset="-128"/>
              </a:rPr>
              <a:t>rsE</a:t>
            </a:r>
            <a:r>
              <a:rPr lang="en-US" altLang="en-US">
                <a:ea typeface="ＭＳ Ｐゴシック" panose="020B0600070205080204" pitchFamily="34" charset="-128"/>
              </a:rPr>
              <a:t> with </a:t>
            </a:r>
            <a:r>
              <a:rPr lang="en-US" altLang="en-US" i="1">
                <a:ea typeface="ＭＳ Ｐゴシック" panose="020B0600070205080204" pitchFamily="34" charset="-128"/>
              </a:rPr>
              <a:t>rtE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5236" name="Rectangle 4">
            <a:extLst>
              <a:ext uri="{FF2B5EF4-FFF2-40B4-BE49-F238E27FC236}">
                <a16:creationId xmlns:a16="http://schemas.microsoft.com/office/drawing/2014/main" id="{83BE9157-828D-2E49-BC79-0E98B32A31ED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5237" name="Rectangle 5">
            <a:extLst>
              <a:ext uri="{FF2B5EF4-FFF2-40B4-BE49-F238E27FC236}">
                <a16:creationId xmlns:a16="http://schemas.microsoft.com/office/drawing/2014/main" id="{38A717DD-1029-0943-B873-181C9E8E4672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3">
            <a:extLst>
              <a:ext uri="{FF2B5EF4-FFF2-40B4-BE49-F238E27FC236}">
                <a16:creationId xmlns:a16="http://schemas.microsoft.com/office/drawing/2014/main" id="{23D8C4BE-6EEF-0F40-AB1A-94CCD59C135F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97282" name="Object 2">
            <a:extLst>
              <a:ext uri="{FF2B5EF4-FFF2-40B4-BE49-F238E27FC236}">
                <a16:creationId xmlns:a16="http://schemas.microsoft.com/office/drawing/2014/main" id="{BBDD8645-A294-5C48-B93C-4D7212E62C60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381000" y="1303338"/>
          <a:ext cx="7245350" cy="256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9" name="VISIO" r:id="rId10" imgW="29692600" imgH="10502900" progId="Visio.Drawing.6">
                  <p:embed/>
                </p:oleObj>
              </mc:Choice>
              <mc:Fallback>
                <p:oleObj name="VISIO" r:id="rId10" imgW="296926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03338"/>
                        <a:ext cx="7245350" cy="256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6C55C8-F4EC-024A-8BD4-59AF0A7F606C}"/>
              </a:ext>
            </a:extLst>
          </p:cNvPr>
          <p:cNvSpPr>
            <a:spLocks noGrp="1" noChangeArrowheads="1"/>
          </p:cNvSpPr>
          <p:nvPr>
            <p:ph idx="11"/>
          </p:nvPr>
        </p:nvSpPr>
        <p:spPr>
          <a:xfrm>
            <a:off x="404813" y="4038600"/>
            <a:ext cx="8205787" cy="2300288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Forwarding is sufficient to resolve RAW data dependences</a:t>
            </a:r>
          </a:p>
          <a:p>
            <a:pPr eaLnBrk="1" hangingPunct="1"/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but …</a:t>
            </a:r>
          </a:p>
          <a:p>
            <a:pPr eaLnBrk="1" hangingPunct="1"/>
            <a:r>
              <a:rPr lang="en-US" altLang="en-US" i="1">
                <a:solidFill>
                  <a:srgbClr val="A81E5B"/>
                </a:solidFill>
                <a:ea typeface="ＭＳ Ｐゴシック" panose="020B0600070205080204" pitchFamily="34" charset="-128"/>
              </a:rPr>
              <a:t>There are cases when forwarding is not possible due to pipeline design and instruction latencies</a:t>
            </a:r>
            <a:endParaRPr lang="de-CH" altLang="en-US" i="1">
              <a:solidFill>
                <a:srgbClr val="A81E5B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97284" name="Rectangle 2">
            <a:extLst>
              <a:ext uri="{FF2B5EF4-FFF2-40B4-BE49-F238E27FC236}">
                <a16:creationId xmlns:a16="http://schemas.microsoft.com/office/drawing/2014/main" id="{C8B8D7FC-F85A-AC49-97D1-C7B97DA4CCA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97285" name="Rectangle 4">
            <a:extLst>
              <a:ext uri="{FF2B5EF4-FFF2-40B4-BE49-F238E27FC236}">
                <a16:creationId xmlns:a16="http://schemas.microsoft.com/office/drawing/2014/main" id="{C4519A37-1A3B-3240-8D51-0C8A8FA8FC5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7286" name="Rectangle 5">
            <a:extLst>
              <a:ext uri="{FF2B5EF4-FFF2-40B4-BE49-F238E27FC236}">
                <a16:creationId xmlns:a16="http://schemas.microsoft.com/office/drawing/2014/main" id="{E8C89B28-1FF4-4F4A-B748-05DB2DCB87F3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7287" name="Rectangle 6">
            <a:extLst>
              <a:ext uri="{FF2B5EF4-FFF2-40B4-BE49-F238E27FC236}">
                <a16:creationId xmlns:a16="http://schemas.microsoft.com/office/drawing/2014/main" id="{CDC58DE2-8148-4E48-9C47-51587D18CDCA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3">
            <a:extLst>
              <a:ext uri="{FF2B5EF4-FFF2-40B4-BE49-F238E27FC236}">
                <a16:creationId xmlns:a16="http://schemas.microsoft.com/office/drawing/2014/main" id="{D335783F-71A4-C94C-98CD-F89C7DF49456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99330" name="Object 2">
            <a:extLst>
              <a:ext uri="{FF2B5EF4-FFF2-40B4-BE49-F238E27FC236}">
                <a16:creationId xmlns:a16="http://schemas.microsoft.com/office/drawing/2014/main" id="{F8251BA2-E5D4-EF41-B41A-C50D2A179567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381000" y="1303338"/>
          <a:ext cx="7245350" cy="256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7" name="VISIO" r:id="rId10" imgW="29692600" imgH="10502900" progId="Visio.Drawing.6">
                  <p:embed/>
                </p:oleObj>
              </mc:Choice>
              <mc:Fallback>
                <p:oleObj name="VISIO" r:id="rId10" imgW="296926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03338"/>
                        <a:ext cx="7245350" cy="256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F660CB-B484-C44D-8C1D-CEF1E1B01EF6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4813" y="4038600"/>
            <a:ext cx="7824787" cy="2300288"/>
          </a:xfrm>
        </p:spPr>
        <p:txBody>
          <a:bodyPr/>
          <a:lstStyle/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br>
              <a:rPr lang="en-US" sz="2000" b="0" dirty="0">
                <a:ea typeface="+mn-ea"/>
              </a:rPr>
            </a:br>
            <a:r>
              <a:rPr lang="en-US" sz="2000" b="0" dirty="0">
                <a:ea typeface="+mn-ea"/>
              </a:rPr>
              <a:t>The </a:t>
            </a:r>
            <a:r>
              <a:rPr lang="en-US" sz="2000" dirty="0" err="1">
                <a:latin typeface="Consolas" pitchFamily="49" charset="0"/>
                <a:ea typeface="+mn-ea"/>
                <a:cs typeface="Consolas" pitchFamily="49" charset="0"/>
              </a:rPr>
              <a:t>lw</a:t>
            </a:r>
            <a:r>
              <a:rPr lang="en-US" sz="2000" b="0" dirty="0">
                <a:ea typeface="+mn-ea"/>
              </a:rPr>
              <a:t> instruction </a:t>
            </a:r>
            <a:r>
              <a:rPr lang="en-US" sz="2000" b="0" i="1" dirty="0">
                <a:solidFill>
                  <a:schemeClr val="accent1">
                    <a:lumMod val="75000"/>
                    <a:lumOff val="25000"/>
                  </a:schemeClr>
                </a:solidFill>
                <a:ea typeface="+mn-ea"/>
              </a:rPr>
              <a:t>does not finish </a:t>
            </a:r>
            <a:r>
              <a:rPr lang="en-US" sz="2000" b="0" dirty="0">
                <a:ea typeface="+mn-ea"/>
              </a:rPr>
              <a:t>reading data until the end of the Memory stage, so its result </a:t>
            </a:r>
            <a:r>
              <a:rPr lang="en-US" sz="2000" b="0" i="1" dirty="0">
                <a:solidFill>
                  <a:schemeClr val="accent1">
                    <a:lumMod val="75000"/>
                    <a:lumOff val="25000"/>
                  </a:schemeClr>
                </a:solidFill>
                <a:ea typeface="+mn-ea"/>
              </a:rPr>
              <a:t>cannot be forwarded </a:t>
            </a:r>
            <a:r>
              <a:rPr lang="en-US" sz="2000" b="0" dirty="0">
                <a:ea typeface="+mn-ea"/>
              </a:rPr>
              <a:t>to the Execute stage of the next instruction. </a:t>
            </a:r>
          </a:p>
        </p:txBody>
      </p:sp>
      <p:sp>
        <p:nvSpPr>
          <p:cNvPr id="99332" name="Rectangle 2">
            <a:extLst>
              <a:ext uri="{FF2B5EF4-FFF2-40B4-BE49-F238E27FC236}">
                <a16:creationId xmlns:a16="http://schemas.microsoft.com/office/drawing/2014/main" id="{BCCD8956-3F56-174B-9C18-44D50D86C7B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99333" name="Rectangle 4">
            <a:extLst>
              <a:ext uri="{FF2B5EF4-FFF2-40B4-BE49-F238E27FC236}">
                <a16:creationId xmlns:a16="http://schemas.microsoft.com/office/drawing/2014/main" id="{8B9B9CE2-419D-0449-982E-7836DA356BB4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9334" name="Rectangle 5">
            <a:extLst>
              <a:ext uri="{FF2B5EF4-FFF2-40B4-BE49-F238E27FC236}">
                <a16:creationId xmlns:a16="http://schemas.microsoft.com/office/drawing/2014/main" id="{F7E930B6-939A-C749-AF63-AF8EBF2ED04D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99335" name="Rectangle 6">
            <a:extLst>
              <a:ext uri="{FF2B5EF4-FFF2-40B4-BE49-F238E27FC236}">
                <a16:creationId xmlns:a16="http://schemas.microsoft.com/office/drawing/2014/main" id="{7D3CFB7A-77EF-4448-B742-5F3F91308DF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3">
            <a:extLst>
              <a:ext uri="{FF2B5EF4-FFF2-40B4-BE49-F238E27FC236}">
                <a16:creationId xmlns:a16="http://schemas.microsoft.com/office/drawing/2014/main" id="{66F5DC74-5412-994C-AFB9-380BABA03CFA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101378" name="Object 2">
            <a:extLst>
              <a:ext uri="{FF2B5EF4-FFF2-40B4-BE49-F238E27FC236}">
                <a16:creationId xmlns:a16="http://schemas.microsoft.com/office/drawing/2014/main" id="{1B9FC0EE-1046-374C-A713-B1214962B76B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381000" y="1303338"/>
          <a:ext cx="7245350" cy="256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5" name="VISIO" r:id="rId10" imgW="29692600" imgH="10502900" progId="Visio.Drawing.6">
                  <p:embed/>
                </p:oleObj>
              </mc:Choice>
              <mc:Fallback>
                <p:oleObj name="VISIO" r:id="rId10" imgW="296926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03338"/>
                        <a:ext cx="7245350" cy="256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1BE0CC-B562-4D45-8E1C-F461134DB46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4813" y="4038600"/>
            <a:ext cx="7896225" cy="2590800"/>
          </a:xfrm>
        </p:spPr>
        <p:txBody>
          <a:bodyPr/>
          <a:lstStyle/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br>
              <a:rPr lang="en-US" sz="2000" dirty="0">
                <a:latin typeface="Consolas" pitchFamily="49" charset="0"/>
                <a:ea typeface="+mn-ea"/>
                <a:cs typeface="Consolas" pitchFamily="49" charset="0"/>
              </a:rPr>
            </a:br>
            <a:r>
              <a:rPr lang="en-US" sz="2000" b="0" dirty="0">
                <a:ea typeface="+mn-ea"/>
              </a:rPr>
              <a:t>The </a:t>
            </a:r>
            <a:r>
              <a:rPr lang="en-US" sz="2000" dirty="0" err="1">
                <a:latin typeface="Consolas" pitchFamily="49" charset="0"/>
                <a:ea typeface="+mn-ea"/>
                <a:cs typeface="Consolas" pitchFamily="49" charset="0"/>
              </a:rPr>
              <a:t>lw</a:t>
            </a:r>
            <a:r>
              <a:rPr lang="en-US" sz="2000" b="0" dirty="0">
                <a:ea typeface="+mn-ea"/>
              </a:rPr>
              <a:t> instruction has </a:t>
            </a:r>
            <a:r>
              <a:rPr lang="en-US" sz="2000" i="1" dirty="0">
                <a:solidFill>
                  <a:schemeClr val="accent1">
                    <a:lumMod val="75000"/>
                    <a:lumOff val="25000"/>
                  </a:schemeClr>
                </a:solidFill>
                <a:ea typeface="+mn-ea"/>
              </a:rPr>
              <a:t>a two-cycle latency</a:t>
            </a:r>
            <a:r>
              <a:rPr lang="en-US" sz="2000" b="0" dirty="0">
                <a:ea typeface="+mn-ea"/>
              </a:rPr>
              <a:t>, therefore a dependent instruction cannot use its result until two cycles later. </a:t>
            </a:r>
            <a:br>
              <a:rPr lang="en-US" sz="2000" b="0" dirty="0">
                <a:ea typeface="+mn-ea"/>
              </a:rPr>
            </a:br>
            <a:br>
              <a:rPr lang="en-US" sz="2000" b="0" dirty="0">
                <a:ea typeface="+mn-ea"/>
              </a:rPr>
            </a:br>
            <a:r>
              <a:rPr lang="en-US" sz="2000" b="0" dirty="0">
                <a:ea typeface="+mn-ea"/>
              </a:rPr>
              <a:t>The </a:t>
            </a:r>
            <a:r>
              <a:rPr lang="en-US" sz="2000" dirty="0" err="1">
                <a:latin typeface="Consolas" pitchFamily="49" charset="0"/>
                <a:ea typeface="+mn-ea"/>
                <a:cs typeface="Consolas" pitchFamily="49" charset="0"/>
              </a:rPr>
              <a:t>lw</a:t>
            </a:r>
            <a:r>
              <a:rPr lang="en-US" sz="2000" b="0" dirty="0">
                <a:ea typeface="+mn-ea"/>
              </a:rPr>
              <a:t> instruction receives data from memory at the end of cycle 4. But the </a:t>
            </a:r>
            <a:r>
              <a:rPr lang="en-US" sz="2000" dirty="0">
                <a:latin typeface="Consolas" pitchFamily="49" charset="0"/>
                <a:ea typeface="+mn-ea"/>
                <a:cs typeface="Consolas" pitchFamily="49" charset="0"/>
              </a:rPr>
              <a:t>and</a:t>
            </a:r>
            <a:r>
              <a:rPr lang="en-US" sz="2000" b="0" dirty="0">
                <a:ea typeface="+mn-ea"/>
              </a:rPr>
              <a:t> instruction needs that data as a source operand at the beginning of cycle 4. </a:t>
            </a:r>
            <a:r>
              <a:rPr lang="en-US" sz="2000" i="1" dirty="0">
                <a:solidFill>
                  <a:schemeClr val="accent1">
                    <a:lumMod val="75000"/>
                    <a:lumOff val="25000"/>
                  </a:schemeClr>
                </a:solidFill>
                <a:ea typeface="+mn-ea"/>
              </a:rPr>
              <a:t>There is no way to supply the data with forwarding.</a:t>
            </a:r>
          </a:p>
        </p:txBody>
      </p:sp>
      <p:sp>
        <p:nvSpPr>
          <p:cNvPr id="101380" name="Rectangle 2">
            <a:extLst>
              <a:ext uri="{FF2B5EF4-FFF2-40B4-BE49-F238E27FC236}">
                <a16:creationId xmlns:a16="http://schemas.microsoft.com/office/drawing/2014/main" id="{2065E78E-2D58-5140-9E87-F7D03FCF66A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101381" name="Rectangle 4">
            <a:extLst>
              <a:ext uri="{FF2B5EF4-FFF2-40B4-BE49-F238E27FC236}">
                <a16:creationId xmlns:a16="http://schemas.microsoft.com/office/drawing/2014/main" id="{1C730B9B-50D6-244C-AF1A-4317ECB4277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1382" name="Rectangle 5">
            <a:extLst>
              <a:ext uri="{FF2B5EF4-FFF2-40B4-BE49-F238E27FC236}">
                <a16:creationId xmlns:a16="http://schemas.microsoft.com/office/drawing/2014/main" id="{9A68FC90-294A-224D-8ABA-7B5DD50E80F3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1383" name="Rectangle 6">
            <a:extLst>
              <a:ext uri="{FF2B5EF4-FFF2-40B4-BE49-F238E27FC236}">
                <a16:creationId xmlns:a16="http://schemas.microsoft.com/office/drawing/2014/main" id="{756B5F3C-B91F-3A40-A786-2DBCBB1335B0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B0C56CEC-BB9C-4147-8715-F5301A82AB2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8077200" cy="1752600"/>
          </a:xfrm>
        </p:spPr>
        <p:txBody>
          <a:bodyPr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Pipelining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27650" name="Subtitle 5">
            <a:extLst>
              <a:ext uri="{FF2B5EF4-FFF2-40B4-BE49-F238E27FC236}">
                <a16:creationId xmlns:a16="http://schemas.microsoft.com/office/drawing/2014/main" id="{822DD708-6743-324F-83AF-A7EF44DE14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BCA15A35-7DC3-9844-9AFC-2D22A79E5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806B426-EB43-FE44-B9CA-B7BE41A640A6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3">
            <a:extLst>
              <a:ext uri="{FF2B5EF4-FFF2-40B4-BE49-F238E27FC236}">
                <a16:creationId xmlns:a16="http://schemas.microsoft.com/office/drawing/2014/main" id="{729AEA96-4A0A-4040-A6F8-C845130B3D94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103426" name="Object 2">
            <a:extLst>
              <a:ext uri="{FF2B5EF4-FFF2-40B4-BE49-F238E27FC236}">
                <a16:creationId xmlns:a16="http://schemas.microsoft.com/office/drawing/2014/main" id="{6522E3C6-8614-A847-B019-9C46EE59CC4A}"/>
              </a:ext>
            </a:extLst>
          </p:cNvPr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</p:nvPr>
        </p:nvGraphicFramePr>
        <p:xfrm>
          <a:off x="377825" y="1295400"/>
          <a:ext cx="7659688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2" name="VISIO" r:id="rId10" imgW="31381700" imgH="10502900" progId="Visio.Drawing.6">
                  <p:embed/>
                </p:oleObj>
              </mc:Choice>
              <mc:Fallback>
                <p:oleObj name="VISIO" r:id="rId10" imgW="31381700" imgH="10502900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25" y="1295400"/>
                        <a:ext cx="7659688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7" name="Rectangle 2">
            <a:extLst>
              <a:ext uri="{FF2B5EF4-FFF2-40B4-BE49-F238E27FC236}">
                <a16:creationId xmlns:a16="http://schemas.microsoft.com/office/drawing/2014/main" id="{9401B9D8-B000-F04C-91CC-230DEC115170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B4BF655D-D7B4-554A-A122-2F05269ED31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E381FD3C-1B02-2941-BE42-A205A5309F4B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FB79232A-50C2-EE41-B56E-74F62AF3A3AF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3">
            <a:extLst>
              <a:ext uri="{FF2B5EF4-FFF2-40B4-BE49-F238E27FC236}">
                <a16:creationId xmlns:a16="http://schemas.microsoft.com/office/drawing/2014/main" id="{B1F0F816-DCD4-1A49-AFD1-55A4710A92B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357188" y="434975"/>
            <a:ext cx="7591425" cy="762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Stalling Hardware</a:t>
            </a:r>
            <a:endParaRPr lang="en-US" altLang="en-US">
              <a:latin typeface="Consolas" panose="020B0609020204030204" pitchFamily="49" charset="0"/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A2298A-CB65-6B4E-8488-7DA092D286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Stalls are supported by: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adding enable inputs (EN) to the Fetch and Decode pipeline registers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and a synchronous reset/clear (CLR) input to the Execute pipeline register </a:t>
            </a:r>
          </a:p>
          <a:p>
            <a:pPr lvl="2" eaLnBrk="1" hangingPunct="1"/>
            <a:r>
              <a:rPr lang="en-US" altLang="en-US">
                <a:ea typeface="ＭＳ Ｐゴシック" panose="020B0600070205080204" pitchFamily="34" charset="-128"/>
              </a:rPr>
              <a:t>or an INV bit associated with each pipeline register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When a lw stall occurs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StallD and StallF are asserted to force the Decode and Fetch stage pipeline registers to hold their old values. </a:t>
            </a:r>
          </a:p>
          <a:p>
            <a:pPr lvl="1" eaLnBrk="1" hangingPunct="1"/>
            <a:r>
              <a:rPr lang="en-US" altLang="en-US">
                <a:ea typeface="ＭＳ Ｐゴシック" panose="020B0600070205080204" pitchFamily="34" charset="-128"/>
              </a:rPr>
              <a:t>FlushE is also asserted to clear the contents of the Execute stage pipeline register, introducing a bubble</a:t>
            </a:r>
          </a:p>
          <a:p>
            <a:pPr eaLnBrk="1" hangingPunct="1"/>
            <a:endParaRPr lang="de-CH" altLang="en-US">
              <a:ea typeface="ＭＳ Ｐゴシック" panose="020B0600070205080204" pitchFamily="34" charset="-128"/>
            </a:endParaRPr>
          </a:p>
        </p:txBody>
      </p:sp>
      <p:sp>
        <p:nvSpPr>
          <p:cNvPr id="105475" name="Rectangle 2">
            <a:extLst>
              <a:ext uri="{FF2B5EF4-FFF2-40B4-BE49-F238E27FC236}">
                <a16:creationId xmlns:a16="http://schemas.microsoft.com/office/drawing/2014/main" id="{9572B86F-D362-9840-8E8A-853C0C7A54B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en-US" altLang="en-US" sz="3200" b="0">
              <a:latin typeface="Times New Roman" panose="02020603050405020304" pitchFamily="18" charset="0"/>
            </a:endParaRPr>
          </a:p>
        </p:txBody>
      </p:sp>
      <p:sp>
        <p:nvSpPr>
          <p:cNvPr id="105476" name="Rectangle 4">
            <a:extLst>
              <a:ext uri="{FF2B5EF4-FFF2-40B4-BE49-F238E27FC236}">
                <a16:creationId xmlns:a16="http://schemas.microsoft.com/office/drawing/2014/main" id="{E853FD33-FC01-5747-B677-00F098F72FC8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5477" name="Rectangle 5">
            <a:extLst>
              <a:ext uri="{FF2B5EF4-FFF2-40B4-BE49-F238E27FC236}">
                <a16:creationId xmlns:a16="http://schemas.microsoft.com/office/drawing/2014/main" id="{4FAF9C2E-F9AA-8B45-8422-B8FC09068C77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sz="1800" b="0"/>
          </a:p>
        </p:txBody>
      </p:sp>
      <p:sp>
        <p:nvSpPr>
          <p:cNvPr id="105478" name="Rectangle 6">
            <a:extLst>
              <a:ext uri="{FF2B5EF4-FFF2-40B4-BE49-F238E27FC236}">
                <a16:creationId xmlns:a16="http://schemas.microsoft.com/office/drawing/2014/main" id="{DF254F64-12B9-344A-BA8E-49D15E4D7690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2400"/>
              </a:spcBef>
              <a:buClr>
                <a:srgbClr val="A81E5B"/>
              </a:buClr>
              <a:buSzPct val="60000"/>
              <a:buFont typeface="Wingdings 2" pitchFamily="2" charset="2"/>
              <a:buChar char="¢"/>
              <a:defRPr sz="24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rgbClr val="A81E5B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en-US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4">
            <a:extLst>
              <a:ext uri="{FF2B5EF4-FFF2-40B4-BE49-F238E27FC236}">
                <a16:creationId xmlns:a16="http://schemas.microsoft.com/office/drawing/2014/main" id="{999B6346-4ED1-6545-8484-B464EC6E73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428038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13: Pipelining</a:t>
            </a:r>
          </a:p>
        </p:txBody>
      </p:sp>
      <p:sp>
        <p:nvSpPr>
          <p:cNvPr id="107522" name="Rectangle 5">
            <a:extLst>
              <a:ext uri="{FF2B5EF4-FFF2-40B4-BE49-F238E27FC236}">
                <a16:creationId xmlns:a16="http://schemas.microsoft.com/office/drawing/2014/main" id="{4B073F8A-6687-8846-B24D-53B9DEFF4D2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endParaRPr lang="en-US" altLang="en-US" sz="280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2 April 2020</a:t>
            </a: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4">
            <a:extLst>
              <a:ext uri="{FF2B5EF4-FFF2-40B4-BE49-F238E27FC236}">
                <a16:creationId xmlns:a16="http://schemas.microsoft.com/office/drawing/2014/main" id="{9FE276F2-6ECC-4646-B152-487A9534882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5240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benefit.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87042" name="Subtitle 5">
            <a:extLst>
              <a:ext uri="{FF2B5EF4-FFF2-40B4-BE49-F238E27FC236}">
                <a16:creationId xmlns:a16="http://schemas.microsoft.com/office/drawing/2014/main" id="{2940F7F2-3140-B849-98DF-89F5E408686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7043" name="Slide Number Placeholder 3">
            <a:extLst>
              <a:ext uri="{FF2B5EF4-FFF2-40B4-BE49-F238E27FC236}">
                <a16:creationId xmlns:a16="http://schemas.microsoft.com/office/drawing/2014/main" id="{E7009D06-2938-D244-B2B5-B069D021E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EB4DF6-76C1-5B46-8FA6-C6B5721AF05C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7314312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>
            <a:extLst>
              <a:ext uri="{FF2B5EF4-FFF2-40B4-BE49-F238E27FC236}">
                <a16:creationId xmlns:a16="http://schemas.microsoft.com/office/drawing/2014/main" id="{11E6F858-1D33-3D46-AF00-7EEA4FD009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9315B-B3B1-E54A-8BD4-07D7F03E8A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2648E49D-2D91-F743-9103-477A2D9039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3C9837-293D-584A-A333-ED021DCDA1C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2B3ED4-7D0E-5745-A6A9-83EA4C2D0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4">
            <a:extLst>
              <a:ext uri="{FF2B5EF4-FFF2-40B4-BE49-F238E27FC236}">
                <a16:creationId xmlns:a16="http://schemas.microsoft.com/office/drawing/2014/main" id="{0C2AB0D7-17CA-0E4A-897C-C06ECA8C252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1618" name="Subtitle 5">
            <a:extLst>
              <a:ext uri="{FF2B5EF4-FFF2-40B4-BE49-F238E27FC236}">
                <a16:creationId xmlns:a16="http://schemas.microsoft.com/office/drawing/2014/main" id="{B0C7A32A-7EF1-C747-B258-34A2BB88519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79343D21-FC76-7841-A815-C3EF22E1E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FBBD6ED-C2B5-1F45-A234-EA174C2E53E5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75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>
            <a:extLst>
              <a:ext uri="{FF2B5EF4-FFF2-40B4-BE49-F238E27FC236}">
                <a16:creationId xmlns:a16="http://schemas.microsoft.com/office/drawing/2014/main" id="{F4BD1694-FDAC-D34D-97EB-FC4186EC7F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92986315-7884-8F41-9010-97EA29F0D6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C7F806C3-FF80-AF4B-842D-478072AFD1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CA6309-F9A8-C643-B312-55B7C6875A4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12644" name="Picture 4">
            <a:extLst>
              <a:ext uri="{FF2B5EF4-FFF2-40B4-BE49-F238E27FC236}">
                <a16:creationId xmlns:a16="http://schemas.microsoft.com/office/drawing/2014/main" id="{B7E2A2B2-89C6-4D49-A5A8-73842369D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9D3E74A1-F40A-3E4E-A946-C1EC7FEB27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90B72-99BC-C346-8CD5-DDF96C2B67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94561C82-9994-E045-A91A-C83FBB5E05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4AE1132-8CC1-9B40-B37D-F9C267BD940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82C9317A-5550-9C45-9177-D502F0F82A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0009BDB8-38C5-1047-9EE1-87A4DBC6B5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Denelcor HEP (Heterogeneous Element Processor)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39CE76D6-1F3E-1F40-9740-1BEEA9C2BF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F4280A2-F6BA-8549-B190-28A7FEFDE12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D1B9404A-8281-544B-AE6A-BD9AE73342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6738" name="Content Placeholder 2">
            <a:extLst>
              <a:ext uri="{FF2B5EF4-FFF2-40B4-BE49-F238E27FC236}">
                <a16:creationId xmlns:a16="http://schemas.microsoft.com/office/drawing/2014/main" id="{AF2ED399-015F-9E44-92F8-8DDE51EC11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8 stages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3923A804-EBDC-FD4C-9105-AFEAC87D2D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15F1A0-0987-4442-951C-5808598701F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9F1BB1A-E6EA-124B-A2F5-618D1BD27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029200"/>
            <a:ext cx="1066800" cy="137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1" name="Picture 4">
            <a:extLst>
              <a:ext uri="{FF2B5EF4-FFF2-40B4-BE49-F238E27FC236}">
                <a16:creationId xmlns:a16="http://schemas.microsoft.com/office/drawing/2014/main" id="{06DDC7D0-488D-4346-9C05-6ABCBAE37A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D694B651-3635-4248-AA73-D79CE6433B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Pipelining: Basic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7EF7E-678B-1F43-93ED-2E6B9C48938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More systematically: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Pipeline the execution of multiple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Analogy: “Assembly line processing” of instructions</a:t>
            </a:r>
          </a:p>
          <a:p>
            <a:pPr lvl="1"/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Divide the instruction processing cycle into distinct “stages” of processing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Ensure there are enough hardware resources to process one instruction in each stage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Process a </a:t>
            </a:r>
            <a:r>
              <a:rPr lang="en-US" altLang="en-US" b="1">
                <a:solidFill>
                  <a:srgbClr val="0000FF"/>
                </a:solidFill>
                <a:ea typeface="ＭＳ Ｐゴシック" panose="020B0600070205080204" pitchFamily="34" charset="-128"/>
              </a:rPr>
              <a:t>different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instruction in each stage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Instructions consecutive in program order are processed in consecutive stages</a:t>
            </a:r>
          </a:p>
          <a:p>
            <a:endParaRPr lang="en-US" altLang="en-US" sz="12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Benefit: Increases instruction processing throughput (1/CPI)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Downside: Start thinking about this…</a:t>
            </a: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57E54F58-3A0A-F14B-8FEF-9084457BE7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A758B2F-A18B-6240-9486-D7EEC2C646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8865CAB3-8AE1-F243-88AE-DAE9CEF2E6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2A8F736F-C2FB-D24B-95C0-B69ACBF403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76B1EC62-945D-0C4A-A409-987676C8BF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1BE3DF-9523-8942-9FC3-72A2C691E7F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17764" name="Picture 4">
            <a:extLst>
              <a:ext uri="{FF2B5EF4-FFF2-40B4-BE49-F238E27FC236}">
                <a16:creationId xmlns:a16="http://schemas.microsoft.com/office/drawing/2014/main" id="{A4F5B08B-7AF2-9943-81B4-C7477CC64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5" name="Rectangle 1">
            <a:extLst>
              <a:ext uri="{FF2B5EF4-FFF2-40B4-BE49-F238E27FC236}">
                <a16:creationId xmlns:a16="http://schemas.microsoft.com/office/drawing/2014/main" id="{8A47ED78-CA12-3346-8046-D01CB0BE4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Slide credit: Joel Emer</a:t>
            </a:r>
          </a:p>
        </p:txBody>
      </p:sp>
    </p:spTree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818E8645-C761-2046-AE03-DC56FBC4DB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9CFC3D0B-A2DE-AD43-A1D0-1ED0189462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D32B0E21-E90C-1B43-8525-7FE6C1D4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C3D60A-E4A0-DD45-BD5F-44B93189E7C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3E75B08C-AD51-124C-ABB1-1461C5D0A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TextBox 1">
            <a:extLst>
              <a:ext uri="{FF2B5EF4-FFF2-40B4-BE49-F238E27FC236}">
                <a16:creationId xmlns:a16="http://schemas.microsoft.com/office/drawing/2014/main" id="{75A3C63C-B613-0B49-8F43-4C6F720D6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Kongetira et al., “</a:t>
            </a:r>
            <a:r>
              <a:rPr lang="en-US" altLang="ja-JP" sz="1800">
                <a:solidFill>
                  <a:srgbClr val="0000FF"/>
                </a:solidFill>
                <a:latin typeface="Arial" panose="020B0604020202020204" pitchFamily="34" charset="0"/>
              </a:rPr>
              <a:t>Niagara: A 32-Way Multithreaded Sparc Processor</a:t>
            </a:r>
            <a:r>
              <a:rPr lang="en-US" altLang="ja-JP" sz="1800">
                <a:latin typeface="Arial" panose="020B0604020202020204" pitchFamily="34" charset="0"/>
              </a:rPr>
              <a:t>,</a:t>
            </a:r>
            <a:r>
              <a:rPr lang="en-US" altLang="en-US" sz="1800">
                <a:latin typeface="Arial" panose="020B0604020202020204" pitchFamily="34" charset="0"/>
              </a:rPr>
              <a:t>”</a:t>
            </a:r>
            <a:r>
              <a:rPr lang="en-US" altLang="ja-JP" sz="1800">
                <a:latin typeface="Arial" panose="020B0604020202020204" pitchFamily="34" charset="0"/>
              </a:rPr>
              <a:t> IEEE Micro 2005.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0E07EA1-0B7C-2E43-9E08-0E6B9B2CB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DF29D46-09ED-9B43-99B3-47C1B98D8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B74B90A-3609-DD46-9FBB-8200A48A13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96D4EDD-F753-CA40-A63B-D5D0402A5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7864DC7-B1BE-7E47-A29B-22141F85B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78D0013B-7CA6-BF4D-935A-52C66CEABD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123D3C1C-2D53-0747-BC36-E2A6CF9190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5B6D44A2-D035-474B-AD3A-8916D68A6B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AF4D115-1DD1-F244-AA99-8784304AE2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6FBCD33F-3233-E14D-98A4-DB23B4414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Modern GPUs Are FGMT Machines</a:t>
            </a:r>
          </a:p>
        </p:txBody>
      </p:sp>
      <p:sp>
        <p:nvSpPr>
          <p:cNvPr id="120834" name="Content Placeholder 2">
            <a:extLst>
              <a:ext uri="{FF2B5EF4-FFF2-40B4-BE49-F238E27FC236}">
                <a16:creationId xmlns:a16="http://schemas.microsoft.com/office/drawing/2014/main" id="{DCD996BB-7D40-4B40-852A-6E36D1B156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1B86DA5B-CEAA-CA41-B3E5-0C4565BCDB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2E0B9F3-1A3A-9D48-B3F9-F0E7C7B9232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DE51B801-36F2-824F-995D-1284E6E28C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1858" name="Slide Number Placeholder 4">
            <a:extLst>
              <a:ext uri="{FF2B5EF4-FFF2-40B4-BE49-F238E27FC236}">
                <a16:creationId xmlns:a16="http://schemas.microsoft.com/office/drawing/2014/main" id="{D9FAD5FE-016C-0D4F-B1DF-D12F800EDC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4C3C1DFC-2F45-E642-9C87-3AA3C2710CF4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84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121859" name="Group 43">
            <a:extLst>
              <a:ext uri="{FF2B5EF4-FFF2-40B4-BE49-F238E27FC236}">
                <a16:creationId xmlns:a16="http://schemas.microsoft.com/office/drawing/2014/main" id="{03D7FC71-74B4-FD49-81BB-2C56CFC15768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3DC0893-B3BF-DF4E-A5BC-123EF334764F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sp>
          <p:nvSpPr>
            <p:cNvPr id="121876" name="Rectangle 7">
              <a:extLst>
                <a:ext uri="{FF2B5EF4-FFF2-40B4-BE49-F238E27FC236}">
                  <a16:creationId xmlns:a16="http://schemas.microsoft.com/office/drawing/2014/main" id="{BC6AAEE0-1728-3946-AB45-F926B2DCE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77" name="Rectangle 8">
              <a:extLst>
                <a:ext uri="{FF2B5EF4-FFF2-40B4-BE49-F238E27FC236}">
                  <a16:creationId xmlns:a16="http://schemas.microsoft.com/office/drawing/2014/main" id="{376CC96A-CF35-5942-8F24-0CBBE373A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78" name="Rectangle 9">
              <a:extLst>
                <a:ext uri="{FF2B5EF4-FFF2-40B4-BE49-F238E27FC236}">
                  <a16:creationId xmlns:a16="http://schemas.microsoft.com/office/drawing/2014/main" id="{DC528EDC-3307-0845-8DAB-1068354E4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79" name="Rectangle 10">
              <a:extLst>
                <a:ext uri="{FF2B5EF4-FFF2-40B4-BE49-F238E27FC236}">
                  <a16:creationId xmlns:a16="http://schemas.microsoft.com/office/drawing/2014/main" id="{C15DD45C-0512-1C4A-872E-E664A9A8F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0" name="Rectangle 11">
              <a:extLst>
                <a:ext uri="{FF2B5EF4-FFF2-40B4-BE49-F238E27FC236}">
                  <a16:creationId xmlns:a16="http://schemas.microsoft.com/office/drawing/2014/main" id="{02BA87CC-79EE-254C-A876-943D65072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1" name="Rectangle 12">
              <a:extLst>
                <a:ext uri="{FF2B5EF4-FFF2-40B4-BE49-F238E27FC236}">
                  <a16:creationId xmlns:a16="http://schemas.microsoft.com/office/drawing/2014/main" id="{633C9DE3-68A2-2146-8A3E-139E27CE4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82" name="Rectangle 13">
              <a:extLst>
                <a:ext uri="{FF2B5EF4-FFF2-40B4-BE49-F238E27FC236}">
                  <a16:creationId xmlns:a16="http://schemas.microsoft.com/office/drawing/2014/main" id="{41A25709-F2AC-A241-B3B5-3EB490FCF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3" name="Rectangle 14">
              <a:extLst>
                <a:ext uri="{FF2B5EF4-FFF2-40B4-BE49-F238E27FC236}">
                  <a16:creationId xmlns:a16="http://schemas.microsoft.com/office/drawing/2014/main" id="{25C1D92A-36CA-184D-90A8-EF172ADF3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4" name="Rectangle 15">
              <a:extLst>
                <a:ext uri="{FF2B5EF4-FFF2-40B4-BE49-F238E27FC236}">
                  <a16:creationId xmlns:a16="http://schemas.microsoft.com/office/drawing/2014/main" id="{64819744-BF5A-784F-9056-AB17E894A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85" name="Rectangle 16">
              <a:extLst>
                <a:ext uri="{FF2B5EF4-FFF2-40B4-BE49-F238E27FC236}">
                  <a16:creationId xmlns:a16="http://schemas.microsoft.com/office/drawing/2014/main" id="{AFCC9FAB-E15A-AB47-8F15-F8ABA108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6" name="Rectangle 17">
              <a:extLst>
                <a:ext uri="{FF2B5EF4-FFF2-40B4-BE49-F238E27FC236}">
                  <a16:creationId xmlns:a16="http://schemas.microsoft.com/office/drawing/2014/main" id="{90D26E46-286C-4345-B8AA-3D2FC0E11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7" name="Rectangle 18">
              <a:extLst>
                <a:ext uri="{FF2B5EF4-FFF2-40B4-BE49-F238E27FC236}">
                  <a16:creationId xmlns:a16="http://schemas.microsoft.com/office/drawing/2014/main" id="{85F11C78-D5D9-BA41-B8CD-8B7EC455E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88" name="Rectangle 19">
              <a:extLst>
                <a:ext uri="{FF2B5EF4-FFF2-40B4-BE49-F238E27FC236}">
                  <a16:creationId xmlns:a16="http://schemas.microsoft.com/office/drawing/2014/main" id="{4D15AB12-5BBB-0340-A923-69372CC0A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89" name="Rectangle 20">
              <a:extLst>
                <a:ext uri="{FF2B5EF4-FFF2-40B4-BE49-F238E27FC236}">
                  <a16:creationId xmlns:a16="http://schemas.microsoft.com/office/drawing/2014/main" id="{90837A13-0668-7B4D-9038-952C269AE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0" name="Rectangle 21">
              <a:extLst>
                <a:ext uri="{FF2B5EF4-FFF2-40B4-BE49-F238E27FC236}">
                  <a16:creationId xmlns:a16="http://schemas.microsoft.com/office/drawing/2014/main" id="{9EC81EE9-CA94-5C40-8953-7369C8FA5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91" name="Rectangle 22">
              <a:extLst>
                <a:ext uri="{FF2B5EF4-FFF2-40B4-BE49-F238E27FC236}">
                  <a16:creationId xmlns:a16="http://schemas.microsoft.com/office/drawing/2014/main" id="{EE41ACB6-5180-D34A-9A7D-E4217ED41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2" name="Rectangle 23">
              <a:extLst>
                <a:ext uri="{FF2B5EF4-FFF2-40B4-BE49-F238E27FC236}">
                  <a16:creationId xmlns:a16="http://schemas.microsoft.com/office/drawing/2014/main" id="{A7333661-407F-734E-A93B-32549A4C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3" name="Rectangle 24">
              <a:extLst>
                <a:ext uri="{FF2B5EF4-FFF2-40B4-BE49-F238E27FC236}">
                  <a16:creationId xmlns:a16="http://schemas.microsoft.com/office/drawing/2014/main" id="{0D987C03-CDBB-BD44-B3CA-BD4EE44A0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94" name="Rectangle 25">
              <a:extLst>
                <a:ext uri="{FF2B5EF4-FFF2-40B4-BE49-F238E27FC236}">
                  <a16:creationId xmlns:a16="http://schemas.microsoft.com/office/drawing/2014/main" id="{FF59290B-F4E4-6140-BAFC-0D7906C8B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5" name="Rectangle 26">
              <a:extLst>
                <a:ext uri="{FF2B5EF4-FFF2-40B4-BE49-F238E27FC236}">
                  <a16:creationId xmlns:a16="http://schemas.microsoft.com/office/drawing/2014/main" id="{AA09E1A4-E88C-C048-A52A-C87FB60B6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6" name="Rectangle 27">
              <a:extLst>
                <a:ext uri="{FF2B5EF4-FFF2-40B4-BE49-F238E27FC236}">
                  <a16:creationId xmlns:a16="http://schemas.microsoft.com/office/drawing/2014/main" id="{646CD08A-A4E9-194F-A40C-0B82B5C78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897" name="Rectangle 28">
              <a:extLst>
                <a:ext uri="{FF2B5EF4-FFF2-40B4-BE49-F238E27FC236}">
                  <a16:creationId xmlns:a16="http://schemas.microsoft.com/office/drawing/2014/main" id="{9FF9558D-D96C-C247-85BA-84BC3364A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8" name="Rectangle 29">
              <a:extLst>
                <a:ext uri="{FF2B5EF4-FFF2-40B4-BE49-F238E27FC236}">
                  <a16:creationId xmlns:a16="http://schemas.microsoft.com/office/drawing/2014/main" id="{559F0101-7073-7F4B-8F7B-14096F43F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899" name="Rectangle 30">
              <a:extLst>
                <a:ext uri="{FF2B5EF4-FFF2-40B4-BE49-F238E27FC236}">
                  <a16:creationId xmlns:a16="http://schemas.microsoft.com/office/drawing/2014/main" id="{CC819DBC-36E6-F14C-887F-527BC5876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1900" name="Rectangle 31">
              <a:extLst>
                <a:ext uri="{FF2B5EF4-FFF2-40B4-BE49-F238E27FC236}">
                  <a16:creationId xmlns:a16="http://schemas.microsoft.com/office/drawing/2014/main" id="{8CE3DDC0-9CDC-3A43-B629-FBCDF965D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1901" name="Rectangle 32">
              <a:extLst>
                <a:ext uri="{FF2B5EF4-FFF2-40B4-BE49-F238E27FC236}">
                  <a16:creationId xmlns:a16="http://schemas.microsoft.com/office/drawing/2014/main" id="{D8987ED4-3B26-4443-83ED-52990DEE4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1902" name="Group 924">
              <a:extLst>
                <a:ext uri="{FF2B5EF4-FFF2-40B4-BE49-F238E27FC236}">
                  <a16:creationId xmlns:a16="http://schemas.microsoft.com/office/drawing/2014/main" id="{5B80AF2E-AF49-E54F-AB32-0882DA5074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1903" name="Straight Connector 34">
                <a:extLst>
                  <a:ext uri="{FF2B5EF4-FFF2-40B4-BE49-F238E27FC236}">
                    <a16:creationId xmlns:a16="http://schemas.microsoft.com/office/drawing/2014/main" id="{3A357DD7-5820-6B4B-9770-564E27D40EF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4" name="Straight Connector 35">
                <a:extLst>
                  <a:ext uri="{FF2B5EF4-FFF2-40B4-BE49-F238E27FC236}">
                    <a16:creationId xmlns:a16="http://schemas.microsoft.com/office/drawing/2014/main" id="{E5978DF1-7233-C84B-B883-6FB6D99F12B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5" name="Straight Connector 36">
                <a:extLst>
                  <a:ext uri="{FF2B5EF4-FFF2-40B4-BE49-F238E27FC236}">
                    <a16:creationId xmlns:a16="http://schemas.microsoft.com/office/drawing/2014/main" id="{EE30C8A4-33DA-1E4B-8EE0-2D907396D2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6" name="Straight Connector 37">
                <a:extLst>
                  <a:ext uri="{FF2B5EF4-FFF2-40B4-BE49-F238E27FC236}">
                    <a16:creationId xmlns:a16="http://schemas.microsoft.com/office/drawing/2014/main" id="{4155782A-76BB-2B47-950A-36CC37A84C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7" name="Straight Connector 38">
                <a:extLst>
                  <a:ext uri="{FF2B5EF4-FFF2-40B4-BE49-F238E27FC236}">
                    <a16:creationId xmlns:a16="http://schemas.microsoft.com/office/drawing/2014/main" id="{EC048EC6-502C-074C-A1E0-860208D959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8" name="Straight Connector 39">
                <a:extLst>
                  <a:ext uri="{FF2B5EF4-FFF2-40B4-BE49-F238E27FC236}">
                    <a16:creationId xmlns:a16="http://schemas.microsoft.com/office/drawing/2014/main" id="{8B41AC42-6A7F-644F-A00E-86C9553748D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09" name="Straight Connector 40">
                <a:extLst>
                  <a:ext uri="{FF2B5EF4-FFF2-40B4-BE49-F238E27FC236}">
                    <a16:creationId xmlns:a16="http://schemas.microsoft.com/office/drawing/2014/main" id="{BB6C3CEE-F999-8F4B-B77E-F4AB791C26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1910" name="Straight Connector 41">
                <a:extLst>
                  <a:ext uri="{FF2B5EF4-FFF2-40B4-BE49-F238E27FC236}">
                    <a16:creationId xmlns:a16="http://schemas.microsoft.com/office/drawing/2014/main" id="{8AB868E8-ABB7-7642-9D4E-26AA54B993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1911" name="TextBox 42">
                <a:extLst>
                  <a:ext uri="{FF2B5EF4-FFF2-40B4-BE49-F238E27FC236}">
                    <a16:creationId xmlns:a16="http://schemas.microsoft.com/office/drawing/2014/main" id="{0C84F906-D543-CC4E-9B79-46EAF59BF9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6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sp>
        <p:nvSpPr>
          <p:cNvPr id="121860" name="Rectangle 45">
            <a:extLst>
              <a:ext uri="{FF2B5EF4-FFF2-40B4-BE49-F238E27FC236}">
                <a16:creationId xmlns:a16="http://schemas.microsoft.com/office/drawing/2014/main" id="{CF369009-32FF-0F4B-965B-07C56E9BE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1" name="Rectangle 46">
            <a:extLst>
              <a:ext uri="{FF2B5EF4-FFF2-40B4-BE49-F238E27FC236}">
                <a16:creationId xmlns:a16="http://schemas.microsoft.com/office/drawing/2014/main" id="{8F4323D1-275F-DC42-B655-13915E842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Rectangle 47">
            <a:extLst>
              <a:ext uri="{FF2B5EF4-FFF2-40B4-BE49-F238E27FC236}">
                <a16:creationId xmlns:a16="http://schemas.microsoft.com/office/drawing/2014/main" id="{570B969E-AE7C-1C4D-A0E9-8A2BBBCCF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48">
            <a:extLst>
              <a:ext uri="{FF2B5EF4-FFF2-40B4-BE49-F238E27FC236}">
                <a16:creationId xmlns:a16="http://schemas.microsoft.com/office/drawing/2014/main" id="{CC160504-B72D-F14D-83CF-309737993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Rectangle 49">
            <a:extLst>
              <a:ext uri="{FF2B5EF4-FFF2-40B4-BE49-F238E27FC236}">
                <a16:creationId xmlns:a16="http://schemas.microsoft.com/office/drawing/2014/main" id="{736E868C-15BE-6042-8928-6CBF1EE7C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5" name="TextBox 50">
            <a:extLst>
              <a:ext uri="{FF2B5EF4-FFF2-40B4-BE49-F238E27FC236}">
                <a16:creationId xmlns:a16="http://schemas.microsoft.com/office/drawing/2014/main" id="{9F74413C-0D51-C840-96EF-EA42F5A31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= instruction stream decode</a:t>
            </a:r>
          </a:p>
        </p:txBody>
      </p:sp>
      <p:sp>
        <p:nvSpPr>
          <p:cNvPr id="121866" name="TextBox 51">
            <a:extLst>
              <a:ext uri="{FF2B5EF4-FFF2-40B4-BE49-F238E27FC236}">
                <a16:creationId xmlns:a16="http://schemas.microsoft.com/office/drawing/2014/main" id="{2494388A-2E75-3F4B-992D-2A794D164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= data-parallel (SIMD) func. unit,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control shared across 8 units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   </a:t>
            </a:r>
          </a:p>
        </p:txBody>
      </p:sp>
      <p:sp>
        <p:nvSpPr>
          <p:cNvPr id="121867" name="TextBox 52">
            <a:extLst>
              <a:ext uri="{FF2B5EF4-FFF2-40B4-BE49-F238E27FC236}">
                <a16:creationId xmlns:a16="http://schemas.microsoft.com/office/drawing/2014/main" id="{4CC5BDB8-E0A4-FA41-BF20-AC1F2A15B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= execution context storage </a:t>
            </a:r>
          </a:p>
        </p:txBody>
      </p:sp>
      <p:sp>
        <p:nvSpPr>
          <p:cNvPr id="121868" name="Rectangle 53">
            <a:extLst>
              <a:ext uri="{FF2B5EF4-FFF2-40B4-BE49-F238E27FC236}">
                <a16:creationId xmlns:a16="http://schemas.microsoft.com/office/drawing/2014/main" id="{7B48CEB6-A1BF-F147-946E-2BE8C5EA4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9" name="Rectangle 54">
            <a:extLst>
              <a:ext uri="{FF2B5EF4-FFF2-40B4-BE49-F238E27FC236}">
                <a16:creationId xmlns:a16="http://schemas.microsoft.com/office/drawing/2014/main" id="{D479BD22-4272-A943-976D-E58D893CF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70" name="TextBox 55">
            <a:extLst>
              <a:ext uri="{FF2B5EF4-FFF2-40B4-BE49-F238E27FC236}">
                <a16:creationId xmlns:a16="http://schemas.microsoft.com/office/drawing/2014/main" id="{FAD663E7-DAB2-7C4A-B877-E6413B058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= multiply-add</a:t>
            </a:r>
          </a:p>
        </p:txBody>
      </p:sp>
      <p:sp>
        <p:nvSpPr>
          <p:cNvPr id="121871" name="TextBox 56">
            <a:extLst>
              <a:ext uri="{FF2B5EF4-FFF2-40B4-BE49-F238E27FC236}">
                <a16:creationId xmlns:a16="http://schemas.microsoft.com/office/drawing/2014/main" id="{D19FD98C-E171-7C4D-83C7-58841D117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= multiply</a:t>
            </a:r>
          </a:p>
        </p:txBody>
      </p:sp>
      <p:cxnSp>
        <p:nvCxnSpPr>
          <p:cNvPr id="121872" name="Straight Arrow Connector 59">
            <a:extLst>
              <a:ext uri="{FF2B5EF4-FFF2-40B4-BE49-F238E27FC236}">
                <a16:creationId xmlns:a16="http://schemas.microsoft.com/office/drawing/2014/main" id="{F70C7CB4-AE30-694D-A506-313A35D53FC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58">
            <a:extLst>
              <a:ext uri="{FF2B5EF4-FFF2-40B4-BE49-F238E27FC236}">
                <a16:creationId xmlns:a16="http://schemas.microsoft.com/office/drawing/2014/main" id="{738461A8-84EB-694D-BFB5-C0597C7B74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64 KB of storage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for thread contexts (registers)</a:t>
            </a:r>
          </a:p>
        </p:txBody>
      </p:sp>
      <p:sp>
        <p:nvSpPr>
          <p:cNvPr id="121874" name="TextBox 57">
            <a:extLst>
              <a:ext uri="{FF2B5EF4-FFF2-40B4-BE49-F238E27FC236}">
                <a16:creationId xmlns:a16="http://schemas.microsoft.com/office/drawing/2014/main" id="{CC0781A1-D094-4944-B582-36C69A24F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Arial" panose="020B0604020202020204" pitchFamily="34" charset="0"/>
              </a:rPr>
              <a:t>Slide credit: Kayvon Fatahalian</a:t>
            </a:r>
          </a:p>
        </p:txBody>
      </p:sp>
    </p:spTree>
  </p:cSld>
  <p:clrMapOvr>
    <a:masterClrMapping/>
  </p:clrMapOvr>
  <p:transition spd="slow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EA7308C5-F34F-8C4B-A9C1-0C0CAF3337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3906" name="Slide Number Placeholder 4">
            <a:extLst>
              <a:ext uri="{FF2B5EF4-FFF2-40B4-BE49-F238E27FC236}">
                <a16:creationId xmlns:a16="http://schemas.microsoft.com/office/drawing/2014/main" id="{CC8BB7A4-D055-1343-9E24-DF719800ED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B0346292-A50C-CD4B-BAB6-177ED4F1F3CE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85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123907" name="Group 43">
            <a:extLst>
              <a:ext uri="{FF2B5EF4-FFF2-40B4-BE49-F238E27FC236}">
                <a16:creationId xmlns:a16="http://schemas.microsoft.com/office/drawing/2014/main" id="{5C542EE9-0F1F-6D44-9122-100A4778C8AA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0856C1-0733-7E4D-99E6-88BBCF3A1345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sp>
          <p:nvSpPr>
            <p:cNvPr id="123913" name="Rectangle 7">
              <a:extLst>
                <a:ext uri="{FF2B5EF4-FFF2-40B4-BE49-F238E27FC236}">
                  <a16:creationId xmlns:a16="http://schemas.microsoft.com/office/drawing/2014/main" id="{11EF2348-BCC4-934E-A60B-6BE4FD836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14" name="Rectangle 8">
              <a:extLst>
                <a:ext uri="{FF2B5EF4-FFF2-40B4-BE49-F238E27FC236}">
                  <a16:creationId xmlns:a16="http://schemas.microsoft.com/office/drawing/2014/main" id="{3A88C12E-3862-9A41-BE89-08BC104C9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15" name="Rectangle 9">
              <a:extLst>
                <a:ext uri="{FF2B5EF4-FFF2-40B4-BE49-F238E27FC236}">
                  <a16:creationId xmlns:a16="http://schemas.microsoft.com/office/drawing/2014/main" id="{F7DA7EC9-A725-CA44-B95B-F3E74231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16" name="Rectangle 10">
              <a:extLst>
                <a:ext uri="{FF2B5EF4-FFF2-40B4-BE49-F238E27FC236}">
                  <a16:creationId xmlns:a16="http://schemas.microsoft.com/office/drawing/2014/main" id="{2EA4F29A-E1ED-D246-ACC6-4DDB9F2A7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17" name="Rectangle 11">
              <a:extLst>
                <a:ext uri="{FF2B5EF4-FFF2-40B4-BE49-F238E27FC236}">
                  <a16:creationId xmlns:a16="http://schemas.microsoft.com/office/drawing/2014/main" id="{FD75CFE0-2AB7-0B46-A3A6-EB5219848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18" name="Rectangle 12">
              <a:extLst>
                <a:ext uri="{FF2B5EF4-FFF2-40B4-BE49-F238E27FC236}">
                  <a16:creationId xmlns:a16="http://schemas.microsoft.com/office/drawing/2014/main" id="{1F6FFFE2-2A7E-F340-A556-5936B8D0D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19" name="Rectangle 13">
              <a:extLst>
                <a:ext uri="{FF2B5EF4-FFF2-40B4-BE49-F238E27FC236}">
                  <a16:creationId xmlns:a16="http://schemas.microsoft.com/office/drawing/2014/main" id="{FD0E293B-7A9F-8F42-ACB6-7CCB6A9D1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0" name="Rectangle 14">
              <a:extLst>
                <a:ext uri="{FF2B5EF4-FFF2-40B4-BE49-F238E27FC236}">
                  <a16:creationId xmlns:a16="http://schemas.microsoft.com/office/drawing/2014/main" id="{3AF17DED-1A3C-F440-B3F0-96FA8B6CD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1" name="Rectangle 15">
              <a:extLst>
                <a:ext uri="{FF2B5EF4-FFF2-40B4-BE49-F238E27FC236}">
                  <a16:creationId xmlns:a16="http://schemas.microsoft.com/office/drawing/2014/main" id="{8640B873-F60F-6148-AE00-458AF74CB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22" name="Rectangle 16">
              <a:extLst>
                <a:ext uri="{FF2B5EF4-FFF2-40B4-BE49-F238E27FC236}">
                  <a16:creationId xmlns:a16="http://schemas.microsoft.com/office/drawing/2014/main" id="{C832D1D5-4B9D-CC45-8567-35BA1955F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3" name="Rectangle 17">
              <a:extLst>
                <a:ext uri="{FF2B5EF4-FFF2-40B4-BE49-F238E27FC236}">
                  <a16:creationId xmlns:a16="http://schemas.microsoft.com/office/drawing/2014/main" id="{7D03D76D-25F9-D94B-9CE9-4CB4FD80A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4" name="Rectangle 18">
              <a:extLst>
                <a:ext uri="{FF2B5EF4-FFF2-40B4-BE49-F238E27FC236}">
                  <a16:creationId xmlns:a16="http://schemas.microsoft.com/office/drawing/2014/main" id="{908AAD5B-5073-A14D-A310-1BBC71FB1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25" name="Rectangle 19">
              <a:extLst>
                <a:ext uri="{FF2B5EF4-FFF2-40B4-BE49-F238E27FC236}">
                  <a16:creationId xmlns:a16="http://schemas.microsoft.com/office/drawing/2014/main" id="{ED770A2D-17D6-5C4C-BDE7-A284B8558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6" name="Rectangle 20">
              <a:extLst>
                <a:ext uri="{FF2B5EF4-FFF2-40B4-BE49-F238E27FC236}">
                  <a16:creationId xmlns:a16="http://schemas.microsoft.com/office/drawing/2014/main" id="{25BA25E4-7BBF-1940-ACEA-ECF1C61AB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7" name="Rectangle 21">
              <a:extLst>
                <a:ext uri="{FF2B5EF4-FFF2-40B4-BE49-F238E27FC236}">
                  <a16:creationId xmlns:a16="http://schemas.microsoft.com/office/drawing/2014/main" id="{DD8CEC8B-EB3F-824C-A8FE-D4AD72C5F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28" name="Rectangle 22">
              <a:extLst>
                <a:ext uri="{FF2B5EF4-FFF2-40B4-BE49-F238E27FC236}">
                  <a16:creationId xmlns:a16="http://schemas.microsoft.com/office/drawing/2014/main" id="{F8BAA97B-91F0-5743-A40C-E5C3FE009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29" name="Rectangle 23">
              <a:extLst>
                <a:ext uri="{FF2B5EF4-FFF2-40B4-BE49-F238E27FC236}">
                  <a16:creationId xmlns:a16="http://schemas.microsoft.com/office/drawing/2014/main" id="{78B7E9D4-B213-2C4B-AA89-159C5C077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0" name="Rectangle 24">
              <a:extLst>
                <a:ext uri="{FF2B5EF4-FFF2-40B4-BE49-F238E27FC236}">
                  <a16:creationId xmlns:a16="http://schemas.microsoft.com/office/drawing/2014/main" id="{DFF8A571-AA8B-DD42-B205-7F63F2F0B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31" name="Rectangle 25">
              <a:extLst>
                <a:ext uri="{FF2B5EF4-FFF2-40B4-BE49-F238E27FC236}">
                  <a16:creationId xmlns:a16="http://schemas.microsoft.com/office/drawing/2014/main" id="{8ECA5B19-1F75-DB45-9A79-9A72B11EA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2" name="Rectangle 26">
              <a:extLst>
                <a:ext uri="{FF2B5EF4-FFF2-40B4-BE49-F238E27FC236}">
                  <a16:creationId xmlns:a16="http://schemas.microsoft.com/office/drawing/2014/main" id="{E455FA0A-638F-844A-92CF-CBC4B27AF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3" name="Rectangle 27">
              <a:extLst>
                <a:ext uri="{FF2B5EF4-FFF2-40B4-BE49-F238E27FC236}">
                  <a16:creationId xmlns:a16="http://schemas.microsoft.com/office/drawing/2014/main" id="{D15FC5F1-7360-4642-B2B3-415F90B83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34" name="Rectangle 28">
              <a:extLst>
                <a:ext uri="{FF2B5EF4-FFF2-40B4-BE49-F238E27FC236}">
                  <a16:creationId xmlns:a16="http://schemas.microsoft.com/office/drawing/2014/main" id="{6F013C8E-A75B-EB4E-B85E-2A5F2BC1D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5" name="Rectangle 29">
              <a:extLst>
                <a:ext uri="{FF2B5EF4-FFF2-40B4-BE49-F238E27FC236}">
                  <a16:creationId xmlns:a16="http://schemas.microsoft.com/office/drawing/2014/main" id="{769563DF-DF3E-044B-BC2A-15EA0A1E9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6" name="Rectangle 30">
              <a:extLst>
                <a:ext uri="{FF2B5EF4-FFF2-40B4-BE49-F238E27FC236}">
                  <a16:creationId xmlns:a16="http://schemas.microsoft.com/office/drawing/2014/main" id="{8782CF96-041F-E248-BC3E-4B5E8F9F0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23937" name="Rectangle 31">
              <a:extLst>
                <a:ext uri="{FF2B5EF4-FFF2-40B4-BE49-F238E27FC236}">
                  <a16:creationId xmlns:a16="http://schemas.microsoft.com/office/drawing/2014/main" id="{37A81F29-7566-8746-A1D3-FA40A7C76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938" name="Rectangle 32">
              <a:extLst>
                <a:ext uri="{FF2B5EF4-FFF2-40B4-BE49-F238E27FC236}">
                  <a16:creationId xmlns:a16="http://schemas.microsoft.com/office/drawing/2014/main" id="{9C660C0F-9F6B-B648-9141-5242D2827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3939" name="Group 924">
              <a:extLst>
                <a:ext uri="{FF2B5EF4-FFF2-40B4-BE49-F238E27FC236}">
                  <a16:creationId xmlns:a16="http://schemas.microsoft.com/office/drawing/2014/main" id="{4140708C-C59F-2548-97B9-4782C76EF2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3940" name="Straight Connector 34">
                <a:extLst>
                  <a:ext uri="{FF2B5EF4-FFF2-40B4-BE49-F238E27FC236}">
                    <a16:creationId xmlns:a16="http://schemas.microsoft.com/office/drawing/2014/main" id="{498183F6-17A7-FB47-8C6C-FEB0793499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1" name="Straight Connector 35">
                <a:extLst>
                  <a:ext uri="{FF2B5EF4-FFF2-40B4-BE49-F238E27FC236}">
                    <a16:creationId xmlns:a16="http://schemas.microsoft.com/office/drawing/2014/main" id="{58CD62DC-AC39-3246-9D30-1E773112F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2" name="Straight Connector 36">
                <a:extLst>
                  <a:ext uri="{FF2B5EF4-FFF2-40B4-BE49-F238E27FC236}">
                    <a16:creationId xmlns:a16="http://schemas.microsoft.com/office/drawing/2014/main" id="{AD91077D-7EB3-CD49-9C9F-4620B3F11F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3" name="Straight Connector 37">
                <a:extLst>
                  <a:ext uri="{FF2B5EF4-FFF2-40B4-BE49-F238E27FC236}">
                    <a16:creationId xmlns:a16="http://schemas.microsoft.com/office/drawing/2014/main" id="{68A1B57B-F710-3649-B278-00D0571617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4" name="Straight Connector 38">
                <a:extLst>
                  <a:ext uri="{FF2B5EF4-FFF2-40B4-BE49-F238E27FC236}">
                    <a16:creationId xmlns:a16="http://schemas.microsoft.com/office/drawing/2014/main" id="{B2AA787F-39B1-2F4A-AD83-BCE7292985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5" name="Straight Connector 39">
                <a:extLst>
                  <a:ext uri="{FF2B5EF4-FFF2-40B4-BE49-F238E27FC236}">
                    <a16:creationId xmlns:a16="http://schemas.microsoft.com/office/drawing/2014/main" id="{8153DAAC-7AA7-9347-8B96-6B827A45BEC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6" name="Straight Connector 40">
                <a:extLst>
                  <a:ext uri="{FF2B5EF4-FFF2-40B4-BE49-F238E27FC236}">
                    <a16:creationId xmlns:a16="http://schemas.microsoft.com/office/drawing/2014/main" id="{69C595AA-EA5C-D047-AC7F-E489834FDAF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3947" name="Straight Connector 41">
                <a:extLst>
                  <a:ext uri="{FF2B5EF4-FFF2-40B4-BE49-F238E27FC236}">
                    <a16:creationId xmlns:a16="http://schemas.microsoft.com/office/drawing/2014/main" id="{80D926DC-C146-5F4E-AE8C-68EC6BF2B0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3948" name="TextBox 42">
                <a:extLst>
                  <a:ext uri="{FF2B5EF4-FFF2-40B4-BE49-F238E27FC236}">
                    <a16:creationId xmlns:a16="http://schemas.microsoft.com/office/drawing/2014/main" id="{75EC3A0D-B63F-4D4F-94D4-59C6D08D5B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36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sp>
        <p:nvSpPr>
          <p:cNvPr id="123908" name="TextBox 57">
            <a:extLst>
              <a:ext uri="{FF2B5EF4-FFF2-40B4-BE49-F238E27FC236}">
                <a16:creationId xmlns:a16="http://schemas.microsoft.com/office/drawing/2014/main" id="{EBC73288-46C0-014E-B3CB-E49E701B6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64 KB of storage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Myriad Pro Semibold"/>
              </a:rPr>
              <a:t>for thread contexts (registers)</a:t>
            </a:r>
          </a:p>
        </p:txBody>
      </p:sp>
      <p:cxnSp>
        <p:nvCxnSpPr>
          <p:cNvPr id="123909" name="Straight Arrow Connector 59">
            <a:extLst>
              <a:ext uri="{FF2B5EF4-FFF2-40B4-BE49-F238E27FC236}">
                <a16:creationId xmlns:a16="http://schemas.microsoft.com/office/drawing/2014/main" id="{709AF906-94C2-FE4A-B717-65DB7E23DE8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3910" name="Content Placeholder 2">
            <a:extLst>
              <a:ext uri="{FF2B5EF4-FFF2-40B4-BE49-F238E27FC236}">
                <a16:creationId xmlns:a16="http://schemas.microsoft.com/office/drawing/2014/main" id="{C7181555-4FD6-DF42-8D39-8860FD7A6D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3911" name="TextBox 44">
            <a:extLst>
              <a:ext uri="{FF2B5EF4-FFF2-40B4-BE49-F238E27FC236}">
                <a16:creationId xmlns:a16="http://schemas.microsoft.com/office/drawing/2014/main" id="{8F3D88B8-C963-AE42-B4B6-13036D410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Arial" panose="020B0604020202020204" pitchFamily="34" charset="0"/>
              </a:rPr>
              <a:t>Slide credit: Kayvon Fatahalian</a:t>
            </a:r>
          </a:p>
        </p:txBody>
      </p:sp>
    </p:spTree>
  </p:cSld>
  <p:clrMapOvr>
    <a:masterClrMapping/>
  </p:clrMapOvr>
  <p:transition spd="slow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>
            <a:extLst>
              <a:ext uri="{FF2B5EF4-FFF2-40B4-BE49-F238E27FC236}">
                <a16:creationId xmlns:a16="http://schemas.microsoft.com/office/drawing/2014/main" id="{C2168A38-A96A-DB48-B443-AB851851BB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0B2DAA51-5697-BF4D-9AD3-0C7C4FBC9BEF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2400">
              <a:solidFill>
                <a:srgbClr val="000000"/>
              </a:solidFill>
              <a:latin typeface="Trebuchet MS" charset="0"/>
            </a:endParaRPr>
          </a:p>
        </p:txBody>
      </p:sp>
      <p:grpSp>
        <p:nvGrpSpPr>
          <p:cNvPr id="125955" name="Group 1486">
            <a:extLst>
              <a:ext uri="{FF2B5EF4-FFF2-40B4-BE49-F238E27FC236}">
                <a16:creationId xmlns:a16="http://schemas.microsoft.com/office/drawing/2014/main" id="{CB4D505F-8AFA-D84F-A456-E9C7AD0DA6FD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5345" name="Rectangle 474">
              <a:extLst>
                <a:ext uri="{FF2B5EF4-FFF2-40B4-BE49-F238E27FC236}">
                  <a16:creationId xmlns:a16="http://schemas.microsoft.com/office/drawing/2014/main" id="{7140A2DB-39B6-4448-BC9F-96EBC4F89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46" name="TextBox 475">
              <a:extLst>
                <a:ext uri="{FF2B5EF4-FFF2-40B4-BE49-F238E27FC236}">
                  <a16:creationId xmlns:a16="http://schemas.microsoft.com/office/drawing/2014/main" id="{97273178-ECD1-0F4C-880F-F5A765C094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>
                  <a:solidFill>
                    <a:srgbClr val="000000"/>
                  </a:solidFill>
                  <a:latin typeface="Myriad Pro Black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22DED32-A86B-6745-8FD1-B22D9630066F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2400">
              <a:solidFill>
                <a:srgbClr val="000000"/>
              </a:solidFill>
              <a:latin typeface="Trebuchet MS" charset="0"/>
            </a:endParaRPr>
          </a:p>
        </p:txBody>
      </p:sp>
      <p:sp>
        <p:nvSpPr>
          <p:cNvPr id="125957" name="Rectangle 179">
            <a:extLst>
              <a:ext uri="{FF2B5EF4-FFF2-40B4-BE49-F238E27FC236}">
                <a16:creationId xmlns:a16="http://schemas.microsoft.com/office/drawing/2014/main" id="{D300B8FA-EEE7-5845-A2B7-ACAFB03AF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58" name="Rectangle 188">
            <a:extLst>
              <a:ext uri="{FF2B5EF4-FFF2-40B4-BE49-F238E27FC236}">
                <a16:creationId xmlns:a16="http://schemas.microsoft.com/office/drawing/2014/main" id="{9063841A-5598-234D-8DFA-80357C3A9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59" name="Rectangle 180">
            <a:extLst>
              <a:ext uri="{FF2B5EF4-FFF2-40B4-BE49-F238E27FC236}">
                <a16:creationId xmlns:a16="http://schemas.microsoft.com/office/drawing/2014/main" id="{EA6BEDFA-39B1-A64D-BED9-CB6181FD1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60" name="Rectangle 429">
            <a:extLst>
              <a:ext uri="{FF2B5EF4-FFF2-40B4-BE49-F238E27FC236}">
                <a16:creationId xmlns:a16="http://schemas.microsoft.com/office/drawing/2014/main" id="{E5B33664-5436-A744-ACDA-C9036507D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1" name="Rectangle 430">
            <a:extLst>
              <a:ext uri="{FF2B5EF4-FFF2-40B4-BE49-F238E27FC236}">
                <a16:creationId xmlns:a16="http://schemas.microsoft.com/office/drawing/2014/main" id="{77F03A1D-FD4A-574D-807A-ECA80E57B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2" name="Rectangle 1167">
            <a:extLst>
              <a:ext uri="{FF2B5EF4-FFF2-40B4-BE49-F238E27FC236}">
                <a16:creationId xmlns:a16="http://schemas.microsoft.com/office/drawing/2014/main" id="{00D227B1-F2D8-0345-A3B6-34E228815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63" name="Rectangle 1169">
            <a:extLst>
              <a:ext uri="{FF2B5EF4-FFF2-40B4-BE49-F238E27FC236}">
                <a16:creationId xmlns:a16="http://schemas.microsoft.com/office/drawing/2014/main" id="{D9C43CF4-B3DD-644E-B0C7-6D8391E48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4" name="Rectangle 1170">
            <a:extLst>
              <a:ext uri="{FF2B5EF4-FFF2-40B4-BE49-F238E27FC236}">
                <a16:creationId xmlns:a16="http://schemas.microsoft.com/office/drawing/2014/main" id="{EA6A0FF9-44B3-9749-8E01-885F692FE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5" name="Rectangle 1177">
            <a:extLst>
              <a:ext uri="{FF2B5EF4-FFF2-40B4-BE49-F238E27FC236}">
                <a16:creationId xmlns:a16="http://schemas.microsoft.com/office/drawing/2014/main" id="{EEE7C666-DC27-CF4A-A9C5-4EF71BDB4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66" name="Rectangle 1179">
            <a:extLst>
              <a:ext uri="{FF2B5EF4-FFF2-40B4-BE49-F238E27FC236}">
                <a16:creationId xmlns:a16="http://schemas.microsoft.com/office/drawing/2014/main" id="{C9D00C2B-0837-F64C-BA81-45BD046EE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7" name="Rectangle 1180">
            <a:extLst>
              <a:ext uri="{FF2B5EF4-FFF2-40B4-BE49-F238E27FC236}">
                <a16:creationId xmlns:a16="http://schemas.microsoft.com/office/drawing/2014/main" id="{3A2D883E-4F9B-2C41-9E7F-DB5DB22AF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68" name="Rectangle 1187">
            <a:extLst>
              <a:ext uri="{FF2B5EF4-FFF2-40B4-BE49-F238E27FC236}">
                <a16:creationId xmlns:a16="http://schemas.microsoft.com/office/drawing/2014/main" id="{164EEB6E-9140-DC47-B43F-FB1240FF8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69" name="Rectangle 1189">
            <a:extLst>
              <a:ext uri="{FF2B5EF4-FFF2-40B4-BE49-F238E27FC236}">
                <a16:creationId xmlns:a16="http://schemas.microsoft.com/office/drawing/2014/main" id="{87D85A51-9799-904A-A18C-FE66EDFB4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0" name="Rectangle 1190">
            <a:extLst>
              <a:ext uri="{FF2B5EF4-FFF2-40B4-BE49-F238E27FC236}">
                <a16:creationId xmlns:a16="http://schemas.microsoft.com/office/drawing/2014/main" id="{B1C1432A-6734-FF4D-8641-16F9D747F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1" name="Rectangle 1162">
            <a:extLst>
              <a:ext uri="{FF2B5EF4-FFF2-40B4-BE49-F238E27FC236}">
                <a16:creationId xmlns:a16="http://schemas.microsoft.com/office/drawing/2014/main" id="{C0869EC6-AA12-F949-B9FC-9467C316C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72" name="Rectangle 1164">
            <a:extLst>
              <a:ext uri="{FF2B5EF4-FFF2-40B4-BE49-F238E27FC236}">
                <a16:creationId xmlns:a16="http://schemas.microsoft.com/office/drawing/2014/main" id="{C26CB1E3-812E-924F-8B15-F89B9F2D1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3" name="Rectangle 1165">
            <a:extLst>
              <a:ext uri="{FF2B5EF4-FFF2-40B4-BE49-F238E27FC236}">
                <a16:creationId xmlns:a16="http://schemas.microsoft.com/office/drawing/2014/main" id="{C44291E3-B4E8-6A4C-8A41-00F8649F9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4" name="Rectangle 1172">
            <a:extLst>
              <a:ext uri="{FF2B5EF4-FFF2-40B4-BE49-F238E27FC236}">
                <a16:creationId xmlns:a16="http://schemas.microsoft.com/office/drawing/2014/main" id="{F2F9A6AA-860C-0A4D-9E46-D98465144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75" name="Rectangle 1174">
            <a:extLst>
              <a:ext uri="{FF2B5EF4-FFF2-40B4-BE49-F238E27FC236}">
                <a16:creationId xmlns:a16="http://schemas.microsoft.com/office/drawing/2014/main" id="{5D5E8690-BBE0-AC49-BAE4-C237ADF92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6" name="Rectangle 1175">
            <a:extLst>
              <a:ext uri="{FF2B5EF4-FFF2-40B4-BE49-F238E27FC236}">
                <a16:creationId xmlns:a16="http://schemas.microsoft.com/office/drawing/2014/main" id="{FB18287A-5D16-A943-BDF8-F6100C024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7" name="Rectangle 1182">
            <a:extLst>
              <a:ext uri="{FF2B5EF4-FFF2-40B4-BE49-F238E27FC236}">
                <a16:creationId xmlns:a16="http://schemas.microsoft.com/office/drawing/2014/main" id="{3C9DC1BC-EBE2-A94D-BA48-EBDE7F0B9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78" name="Rectangle 1184">
            <a:extLst>
              <a:ext uri="{FF2B5EF4-FFF2-40B4-BE49-F238E27FC236}">
                <a16:creationId xmlns:a16="http://schemas.microsoft.com/office/drawing/2014/main" id="{9C17F2DF-B536-FF45-BC0C-5B4A16D30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79" name="Rectangle 1185">
            <a:extLst>
              <a:ext uri="{FF2B5EF4-FFF2-40B4-BE49-F238E27FC236}">
                <a16:creationId xmlns:a16="http://schemas.microsoft.com/office/drawing/2014/main" id="{FC2E9D01-D491-BE40-B98E-E0D500E70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80" name="Rectangle 1192">
            <a:extLst>
              <a:ext uri="{FF2B5EF4-FFF2-40B4-BE49-F238E27FC236}">
                <a16:creationId xmlns:a16="http://schemas.microsoft.com/office/drawing/2014/main" id="{F222C3AA-F380-DB47-B0A8-240BE51F5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000000"/>
              </a:solidFill>
              <a:latin typeface="Trebuchet MS" panose="020B0703020202090204" pitchFamily="34" charset="0"/>
            </a:endParaRPr>
          </a:p>
        </p:txBody>
      </p:sp>
      <p:sp>
        <p:nvSpPr>
          <p:cNvPr id="125981" name="Rectangle 1194">
            <a:extLst>
              <a:ext uri="{FF2B5EF4-FFF2-40B4-BE49-F238E27FC236}">
                <a16:creationId xmlns:a16="http://schemas.microsoft.com/office/drawing/2014/main" id="{4F591ED8-611C-7942-849B-5D5C03DD7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5982" name="Rectangle 1195">
            <a:extLst>
              <a:ext uri="{FF2B5EF4-FFF2-40B4-BE49-F238E27FC236}">
                <a16:creationId xmlns:a16="http://schemas.microsoft.com/office/drawing/2014/main" id="{5088558C-69BF-B145-9DAE-FC9843E9C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125983" name="Group 1429">
            <a:extLst>
              <a:ext uri="{FF2B5EF4-FFF2-40B4-BE49-F238E27FC236}">
                <a16:creationId xmlns:a16="http://schemas.microsoft.com/office/drawing/2014/main" id="{96CF0F99-532C-9945-995F-091087DC83AC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187AF239-500A-B147-BD79-D018C3BAA6E6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sp>
          <p:nvSpPr>
            <p:cNvPr id="135319" name="Rectangle 1431">
              <a:extLst>
                <a:ext uri="{FF2B5EF4-FFF2-40B4-BE49-F238E27FC236}">
                  <a16:creationId xmlns:a16="http://schemas.microsoft.com/office/drawing/2014/main" id="{8BE202FB-BECE-2349-B5B6-BDD34B1A9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20" name="Rectangle 1432">
              <a:extLst>
                <a:ext uri="{FF2B5EF4-FFF2-40B4-BE49-F238E27FC236}">
                  <a16:creationId xmlns:a16="http://schemas.microsoft.com/office/drawing/2014/main" id="{B05720E6-96F3-6042-81F6-3836BB967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21" name="Rectangle 1433">
              <a:extLst>
                <a:ext uri="{FF2B5EF4-FFF2-40B4-BE49-F238E27FC236}">
                  <a16:creationId xmlns:a16="http://schemas.microsoft.com/office/drawing/2014/main" id="{55CF3A6F-B885-934C-A92F-7C9E5E47F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22" name="Rectangle 1434">
              <a:extLst>
                <a:ext uri="{FF2B5EF4-FFF2-40B4-BE49-F238E27FC236}">
                  <a16:creationId xmlns:a16="http://schemas.microsoft.com/office/drawing/2014/main" id="{26DF468C-1046-314E-A833-0466809E5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23" name="Rectangle 1435">
              <a:extLst>
                <a:ext uri="{FF2B5EF4-FFF2-40B4-BE49-F238E27FC236}">
                  <a16:creationId xmlns:a16="http://schemas.microsoft.com/office/drawing/2014/main" id="{85ED24CA-4EEA-984A-9736-6EC5F640A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24" name="Rectangle 1436">
              <a:extLst>
                <a:ext uri="{FF2B5EF4-FFF2-40B4-BE49-F238E27FC236}">
                  <a16:creationId xmlns:a16="http://schemas.microsoft.com/office/drawing/2014/main" id="{6C872C5A-D1E8-6744-8D23-090F85923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25" name="Rectangle 1437">
              <a:extLst>
                <a:ext uri="{FF2B5EF4-FFF2-40B4-BE49-F238E27FC236}">
                  <a16:creationId xmlns:a16="http://schemas.microsoft.com/office/drawing/2014/main" id="{3D856F6A-2BFF-7546-867F-F7EF8B5C5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26" name="Rectangle 1438">
              <a:extLst>
                <a:ext uri="{FF2B5EF4-FFF2-40B4-BE49-F238E27FC236}">
                  <a16:creationId xmlns:a16="http://schemas.microsoft.com/office/drawing/2014/main" id="{EBF54DDF-9935-AB44-87F0-DD0E7FA07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27" name="Rectangle 1439">
              <a:extLst>
                <a:ext uri="{FF2B5EF4-FFF2-40B4-BE49-F238E27FC236}">
                  <a16:creationId xmlns:a16="http://schemas.microsoft.com/office/drawing/2014/main" id="{017647B7-EAA5-5541-9BE7-31340720D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28" name="Rectangle 1440">
              <a:extLst>
                <a:ext uri="{FF2B5EF4-FFF2-40B4-BE49-F238E27FC236}">
                  <a16:creationId xmlns:a16="http://schemas.microsoft.com/office/drawing/2014/main" id="{B7B81C2E-5757-C540-B07C-37DAD41C7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29" name="Rectangle 1441">
              <a:extLst>
                <a:ext uri="{FF2B5EF4-FFF2-40B4-BE49-F238E27FC236}">
                  <a16:creationId xmlns:a16="http://schemas.microsoft.com/office/drawing/2014/main" id="{A142AD60-0FC3-4B41-BED8-6E17FE483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0" name="Rectangle 1442">
              <a:extLst>
                <a:ext uri="{FF2B5EF4-FFF2-40B4-BE49-F238E27FC236}">
                  <a16:creationId xmlns:a16="http://schemas.microsoft.com/office/drawing/2014/main" id="{409AF9CC-9D88-9544-AEEE-0D089576D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31" name="Rectangle 1443">
              <a:extLst>
                <a:ext uri="{FF2B5EF4-FFF2-40B4-BE49-F238E27FC236}">
                  <a16:creationId xmlns:a16="http://schemas.microsoft.com/office/drawing/2014/main" id="{9863CD10-099E-5C49-B8E4-DD7148C87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2" name="Rectangle 1444">
              <a:extLst>
                <a:ext uri="{FF2B5EF4-FFF2-40B4-BE49-F238E27FC236}">
                  <a16:creationId xmlns:a16="http://schemas.microsoft.com/office/drawing/2014/main" id="{61571DAB-E089-3541-80DC-99A662315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3" name="Rectangle 1445">
              <a:extLst>
                <a:ext uri="{FF2B5EF4-FFF2-40B4-BE49-F238E27FC236}">
                  <a16:creationId xmlns:a16="http://schemas.microsoft.com/office/drawing/2014/main" id="{77565487-9FF4-B246-B4A8-A58E78399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34" name="Rectangle 1446">
              <a:extLst>
                <a:ext uri="{FF2B5EF4-FFF2-40B4-BE49-F238E27FC236}">
                  <a16:creationId xmlns:a16="http://schemas.microsoft.com/office/drawing/2014/main" id="{CD302027-1978-584B-8192-D8529C962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5" name="Rectangle 1447">
              <a:extLst>
                <a:ext uri="{FF2B5EF4-FFF2-40B4-BE49-F238E27FC236}">
                  <a16:creationId xmlns:a16="http://schemas.microsoft.com/office/drawing/2014/main" id="{16DD688C-5556-164F-B0C5-B05A09CE0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6" name="Rectangle 1448">
              <a:extLst>
                <a:ext uri="{FF2B5EF4-FFF2-40B4-BE49-F238E27FC236}">
                  <a16:creationId xmlns:a16="http://schemas.microsoft.com/office/drawing/2014/main" id="{A91082ED-3625-9D4E-93B5-C2E653242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37" name="Rectangle 1449">
              <a:extLst>
                <a:ext uri="{FF2B5EF4-FFF2-40B4-BE49-F238E27FC236}">
                  <a16:creationId xmlns:a16="http://schemas.microsoft.com/office/drawing/2014/main" id="{FBD48586-4D99-B847-8BCC-D0D6A108B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8" name="Rectangle 1450">
              <a:extLst>
                <a:ext uri="{FF2B5EF4-FFF2-40B4-BE49-F238E27FC236}">
                  <a16:creationId xmlns:a16="http://schemas.microsoft.com/office/drawing/2014/main" id="{9000DB80-F117-2548-AB38-CC289C075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39" name="Rectangle 1451">
              <a:extLst>
                <a:ext uri="{FF2B5EF4-FFF2-40B4-BE49-F238E27FC236}">
                  <a16:creationId xmlns:a16="http://schemas.microsoft.com/office/drawing/2014/main" id="{761C4983-2D93-9B47-A39F-A3B0168C8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40" name="Rectangle 1452">
              <a:extLst>
                <a:ext uri="{FF2B5EF4-FFF2-40B4-BE49-F238E27FC236}">
                  <a16:creationId xmlns:a16="http://schemas.microsoft.com/office/drawing/2014/main" id="{2B2821FB-5DC2-9440-89FE-02C602616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41" name="Rectangle 1453">
              <a:extLst>
                <a:ext uri="{FF2B5EF4-FFF2-40B4-BE49-F238E27FC236}">
                  <a16:creationId xmlns:a16="http://schemas.microsoft.com/office/drawing/2014/main" id="{894EEC24-BC6B-A945-AEE8-AA3A0186A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42" name="Rectangle 1454">
              <a:extLst>
                <a:ext uri="{FF2B5EF4-FFF2-40B4-BE49-F238E27FC236}">
                  <a16:creationId xmlns:a16="http://schemas.microsoft.com/office/drawing/2014/main" id="{4AFBA9F1-741F-4B44-B73E-22D1F8DAE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43" name="Rectangle 1455">
              <a:extLst>
                <a:ext uri="{FF2B5EF4-FFF2-40B4-BE49-F238E27FC236}">
                  <a16:creationId xmlns:a16="http://schemas.microsoft.com/office/drawing/2014/main" id="{F4E3119F-5AD1-4D45-B91C-0F6D9084A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44" name="Rectangle 1456">
              <a:extLst>
                <a:ext uri="{FF2B5EF4-FFF2-40B4-BE49-F238E27FC236}">
                  <a16:creationId xmlns:a16="http://schemas.microsoft.com/office/drawing/2014/main" id="{E9B9B46E-ADD5-4548-AF18-831B1E824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5984" name="Group 1457">
            <a:extLst>
              <a:ext uri="{FF2B5EF4-FFF2-40B4-BE49-F238E27FC236}">
                <a16:creationId xmlns:a16="http://schemas.microsoft.com/office/drawing/2014/main" id="{06A507DB-E3D3-1948-8436-8ED595CF5872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DC931200-C2AD-0943-B198-6F9B69A1BA8C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sp>
          <p:nvSpPr>
            <p:cNvPr id="135292" name="Rectangle 1459">
              <a:extLst>
                <a:ext uri="{FF2B5EF4-FFF2-40B4-BE49-F238E27FC236}">
                  <a16:creationId xmlns:a16="http://schemas.microsoft.com/office/drawing/2014/main" id="{78284832-6721-B242-9B39-E83ED56B6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293" name="Rectangle 1460">
              <a:extLst>
                <a:ext uri="{FF2B5EF4-FFF2-40B4-BE49-F238E27FC236}">
                  <a16:creationId xmlns:a16="http://schemas.microsoft.com/office/drawing/2014/main" id="{ED718CFE-F3E5-7E47-9DD4-8DFCD2713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294" name="Rectangle 1461">
              <a:extLst>
                <a:ext uri="{FF2B5EF4-FFF2-40B4-BE49-F238E27FC236}">
                  <a16:creationId xmlns:a16="http://schemas.microsoft.com/office/drawing/2014/main" id="{F1D249EA-D26C-8341-AD8B-26BBDD830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295" name="Rectangle 1462">
              <a:extLst>
                <a:ext uri="{FF2B5EF4-FFF2-40B4-BE49-F238E27FC236}">
                  <a16:creationId xmlns:a16="http://schemas.microsoft.com/office/drawing/2014/main" id="{0D5592FA-82F7-1541-A243-47D690FA7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296" name="Rectangle 1463">
              <a:extLst>
                <a:ext uri="{FF2B5EF4-FFF2-40B4-BE49-F238E27FC236}">
                  <a16:creationId xmlns:a16="http://schemas.microsoft.com/office/drawing/2014/main" id="{508FD3B6-C721-C440-B8C6-1ECBECC43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297" name="Rectangle 1464">
              <a:extLst>
                <a:ext uri="{FF2B5EF4-FFF2-40B4-BE49-F238E27FC236}">
                  <a16:creationId xmlns:a16="http://schemas.microsoft.com/office/drawing/2014/main" id="{5A103967-9772-C849-BA94-1A7E2F973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298" name="Rectangle 1465">
              <a:extLst>
                <a:ext uri="{FF2B5EF4-FFF2-40B4-BE49-F238E27FC236}">
                  <a16:creationId xmlns:a16="http://schemas.microsoft.com/office/drawing/2014/main" id="{346502FD-7AB9-B14E-A2D4-4267A216C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299" name="Rectangle 1466">
              <a:extLst>
                <a:ext uri="{FF2B5EF4-FFF2-40B4-BE49-F238E27FC236}">
                  <a16:creationId xmlns:a16="http://schemas.microsoft.com/office/drawing/2014/main" id="{DD9C0985-F5DD-5B4B-874D-1F9711625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0" name="Rectangle 1467">
              <a:extLst>
                <a:ext uri="{FF2B5EF4-FFF2-40B4-BE49-F238E27FC236}">
                  <a16:creationId xmlns:a16="http://schemas.microsoft.com/office/drawing/2014/main" id="{820252C4-0B77-4F41-AEB0-E30E37406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01" name="Rectangle 1468">
              <a:extLst>
                <a:ext uri="{FF2B5EF4-FFF2-40B4-BE49-F238E27FC236}">
                  <a16:creationId xmlns:a16="http://schemas.microsoft.com/office/drawing/2014/main" id="{6705A1F4-AB0D-DB4E-96D6-18C4469EE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2" name="Rectangle 1469">
              <a:extLst>
                <a:ext uri="{FF2B5EF4-FFF2-40B4-BE49-F238E27FC236}">
                  <a16:creationId xmlns:a16="http://schemas.microsoft.com/office/drawing/2014/main" id="{7473031A-6930-934B-B642-8D69CF8B3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3" name="Rectangle 1470">
              <a:extLst>
                <a:ext uri="{FF2B5EF4-FFF2-40B4-BE49-F238E27FC236}">
                  <a16:creationId xmlns:a16="http://schemas.microsoft.com/office/drawing/2014/main" id="{C7498AA4-C4D9-BC48-8D7A-C11728348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04" name="Rectangle 1471">
              <a:extLst>
                <a:ext uri="{FF2B5EF4-FFF2-40B4-BE49-F238E27FC236}">
                  <a16:creationId xmlns:a16="http://schemas.microsoft.com/office/drawing/2014/main" id="{65FFAC1F-DC4B-214B-B6F1-F965BCC35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5" name="Rectangle 1472">
              <a:extLst>
                <a:ext uri="{FF2B5EF4-FFF2-40B4-BE49-F238E27FC236}">
                  <a16:creationId xmlns:a16="http://schemas.microsoft.com/office/drawing/2014/main" id="{8E96D4F0-676B-B640-AC9F-78F65C0CB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6" name="Rectangle 1473">
              <a:extLst>
                <a:ext uri="{FF2B5EF4-FFF2-40B4-BE49-F238E27FC236}">
                  <a16:creationId xmlns:a16="http://schemas.microsoft.com/office/drawing/2014/main" id="{834FCC98-1AC5-3C47-957A-A019DD0DF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07" name="Rectangle 1474">
              <a:extLst>
                <a:ext uri="{FF2B5EF4-FFF2-40B4-BE49-F238E27FC236}">
                  <a16:creationId xmlns:a16="http://schemas.microsoft.com/office/drawing/2014/main" id="{2A1E2FCB-2FDA-EC48-8FD1-484439439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8" name="Rectangle 1475">
              <a:extLst>
                <a:ext uri="{FF2B5EF4-FFF2-40B4-BE49-F238E27FC236}">
                  <a16:creationId xmlns:a16="http://schemas.microsoft.com/office/drawing/2014/main" id="{E4F7B39F-6598-5D4B-BDE7-74392AD90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09" name="Rectangle 1476">
              <a:extLst>
                <a:ext uri="{FF2B5EF4-FFF2-40B4-BE49-F238E27FC236}">
                  <a16:creationId xmlns:a16="http://schemas.microsoft.com/office/drawing/2014/main" id="{2737F7B6-3688-DC45-9151-099CEE9A2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10" name="Rectangle 1477">
              <a:extLst>
                <a:ext uri="{FF2B5EF4-FFF2-40B4-BE49-F238E27FC236}">
                  <a16:creationId xmlns:a16="http://schemas.microsoft.com/office/drawing/2014/main" id="{B1FAEF09-D8B4-824B-9117-F8150FFEE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11" name="Rectangle 1478">
              <a:extLst>
                <a:ext uri="{FF2B5EF4-FFF2-40B4-BE49-F238E27FC236}">
                  <a16:creationId xmlns:a16="http://schemas.microsoft.com/office/drawing/2014/main" id="{4ADE892B-8DA2-6940-B516-724417632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12" name="Rectangle 1479">
              <a:extLst>
                <a:ext uri="{FF2B5EF4-FFF2-40B4-BE49-F238E27FC236}">
                  <a16:creationId xmlns:a16="http://schemas.microsoft.com/office/drawing/2014/main" id="{823FDF66-6A7E-3941-8769-2FE03D94D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13" name="Rectangle 1480">
              <a:extLst>
                <a:ext uri="{FF2B5EF4-FFF2-40B4-BE49-F238E27FC236}">
                  <a16:creationId xmlns:a16="http://schemas.microsoft.com/office/drawing/2014/main" id="{54417423-8625-004F-80CA-5FBF0B42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14" name="Rectangle 1481">
              <a:extLst>
                <a:ext uri="{FF2B5EF4-FFF2-40B4-BE49-F238E27FC236}">
                  <a16:creationId xmlns:a16="http://schemas.microsoft.com/office/drawing/2014/main" id="{D08865BB-EE58-524B-918B-3E4295EAD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15" name="Rectangle 1482">
              <a:extLst>
                <a:ext uri="{FF2B5EF4-FFF2-40B4-BE49-F238E27FC236}">
                  <a16:creationId xmlns:a16="http://schemas.microsoft.com/office/drawing/2014/main" id="{2CBD625F-A7A0-2A4F-A286-C89DE59D5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ClrTx/>
                <a:buSzTx/>
                <a:buFontTx/>
                <a:buNone/>
              </a:pPr>
              <a:endParaRPr lang="en-US" altLang="en-US" sz="1200">
                <a:solidFill>
                  <a:srgbClr val="000000"/>
                </a:solidFill>
                <a:latin typeface="Trebuchet MS" panose="020B0703020202090204" pitchFamily="34" charset="0"/>
              </a:endParaRPr>
            </a:p>
          </p:txBody>
        </p:sp>
        <p:sp>
          <p:nvSpPr>
            <p:cNvPr id="135316" name="Rectangle 1483">
              <a:extLst>
                <a:ext uri="{FF2B5EF4-FFF2-40B4-BE49-F238E27FC236}">
                  <a16:creationId xmlns:a16="http://schemas.microsoft.com/office/drawing/2014/main" id="{7E64A850-E4FF-5C4F-BC95-66A904E4E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5317" name="Rectangle 1484">
              <a:extLst>
                <a:ext uri="{FF2B5EF4-FFF2-40B4-BE49-F238E27FC236}">
                  <a16:creationId xmlns:a16="http://schemas.microsoft.com/office/drawing/2014/main" id="{2218BBF5-B857-EF4C-9990-0C23FB8F0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25985" name="Group 1489">
            <a:extLst>
              <a:ext uri="{FF2B5EF4-FFF2-40B4-BE49-F238E27FC236}">
                <a16:creationId xmlns:a16="http://schemas.microsoft.com/office/drawing/2014/main" id="{F5FD5FC0-93F1-7E43-ABE6-8816D5EE461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64581EE9-57C4-DF49-9BC1-074678533321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35204" name="Group 1486">
              <a:extLst>
                <a:ext uri="{FF2B5EF4-FFF2-40B4-BE49-F238E27FC236}">
                  <a16:creationId xmlns:a16="http://schemas.microsoft.com/office/drawing/2014/main" id="{1317859B-7FF2-1F4A-A3A4-1F59DBF2D1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5289" name="Rectangle 1576">
                <a:extLst>
                  <a:ext uri="{FF2B5EF4-FFF2-40B4-BE49-F238E27FC236}">
                    <a16:creationId xmlns:a16="http://schemas.microsoft.com/office/drawing/2014/main" id="{6434FD0E-C366-EF42-993A-D50BC8D9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90" name="TextBox 1577">
                <a:extLst>
                  <a:ext uri="{FF2B5EF4-FFF2-40B4-BE49-F238E27FC236}">
                    <a16:creationId xmlns:a16="http://schemas.microsoft.com/office/drawing/2014/main" id="{25C91799-EB96-E040-9948-86487CBD29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35205" name="Group 1428">
              <a:extLst>
                <a:ext uri="{FF2B5EF4-FFF2-40B4-BE49-F238E27FC236}">
                  <a16:creationId xmlns:a16="http://schemas.microsoft.com/office/drawing/2014/main" id="{AC8AF201-A5A6-914E-9175-EA58E47099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822E6CFC-488B-BE4F-8134-432BF1DAA0B2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35263" name="Rectangle 1550">
                <a:extLst>
                  <a:ext uri="{FF2B5EF4-FFF2-40B4-BE49-F238E27FC236}">
                    <a16:creationId xmlns:a16="http://schemas.microsoft.com/office/drawing/2014/main" id="{C9FF29BF-66E6-1941-8129-CEC7604D2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64" name="Rectangle 1551">
                <a:extLst>
                  <a:ext uri="{FF2B5EF4-FFF2-40B4-BE49-F238E27FC236}">
                    <a16:creationId xmlns:a16="http://schemas.microsoft.com/office/drawing/2014/main" id="{8F55F0C8-B56A-B441-8EDD-0E8CEA11F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65" name="Rectangle 1552">
                <a:extLst>
                  <a:ext uri="{FF2B5EF4-FFF2-40B4-BE49-F238E27FC236}">
                    <a16:creationId xmlns:a16="http://schemas.microsoft.com/office/drawing/2014/main" id="{3394E293-CA1B-404A-84A1-43AE63B68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66" name="Rectangle 1553">
                <a:extLst>
                  <a:ext uri="{FF2B5EF4-FFF2-40B4-BE49-F238E27FC236}">
                    <a16:creationId xmlns:a16="http://schemas.microsoft.com/office/drawing/2014/main" id="{15A2AB70-CF78-CB41-A5C4-3F24D0385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67" name="Rectangle 1554">
                <a:extLst>
                  <a:ext uri="{FF2B5EF4-FFF2-40B4-BE49-F238E27FC236}">
                    <a16:creationId xmlns:a16="http://schemas.microsoft.com/office/drawing/2014/main" id="{754C1B30-1918-5C4D-9EE6-C6A5203C7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68" name="Rectangle 1555">
                <a:extLst>
                  <a:ext uri="{FF2B5EF4-FFF2-40B4-BE49-F238E27FC236}">
                    <a16:creationId xmlns:a16="http://schemas.microsoft.com/office/drawing/2014/main" id="{5820EFDA-2A69-7B49-8D20-04D81D624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69" name="Rectangle 1556">
                <a:extLst>
                  <a:ext uri="{FF2B5EF4-FFF2-40B4-BE49-F238E27FC236}">
                    <a16:creationId xmlns:a16="http://schemas.microsoft.com/office/drawing/2014/main" id="{0D9E0595-0282-4046-A150-61445B275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0" name="Rectangle 1557">
                <a:extLst>
                  <a:ext uri="{FF2B5EF4-FFF2-40B4-BE49-F238E27FC236}">
                    <a16:creationId xmlns:a16="http://schemas.microsoft.com/office/drawing/2014/main" id="{AEF23FF6-FDE9-774F-B64D-D25B84A4C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1" name="Rectangle 1558">
                <a:extLst>
                  <a:ext uri="{FF2B5EF4-FFF2-40B4-BE49-F238E27FC236}">
                    <a16:creationId xmlns:a16="http://schemas.microsoft.com/office/drawing/2014/main" id="{DF50F5A8-B83F-C649-8C5C-13B9EC4F4A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72" name="Rectangle 1559">
                <a:extLst>
                  <a:ext uri="{FF2B5EF4-FFF2-40B4-BE49-F238E27FC236}">
                    <a16:creationId xmlns:a16="http://schemas.microsoft.com/office/drawing/2014/main" id="{A57205D2-494E-7142-968F-9BCE35525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3" name="Rectangle 1560">
                <a:extLst>
                  <a:ext uri="{FF2B5EF4-FFF2-40B4-BE49-F238E27FC236}">
                    <a16:creationId xmlns:a16="http://schemas.microsoft.com/office/drawing/2014/main" id="{B5BCC540-DF63-074B-BB1D-D13A8BF0E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4" name="Rectangle 1561">
                <a:extLst>
                  <a:ext uri="{FF2B5EF4-FFF2-40B4-BE49-F238E27FC236}">
                    <a16:creationId xmlns:a16="http://schemas.microsoft.com/office/drawing/2014/main" id="{653A704B-7CE3-4240-9969-8F15DB1CC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75" name="Rectangle 1562">
                <a:extLst>
                  <a:ext uri="{FF2B5EF4-FFF2-40B4-BE49-F238E27FC236}">
                    <a16:creationId xmlns:a16="http://schemas.microsoft.com/office/drawing/2014/main" id="{017F5EA1-A38A-A440-9AA9-7BCE6F853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6" name="Rectangle 1563">
                <a:extLst>
                  <a:ext uri="{FF2B5EF4-FFF2-40B4-BE49-F238E27FC236}">
                    <a16:creationId xmlns:a16="http://schemas.microsoft.com/office/drawing/2014/main" id="{14C91D5C-AEA0-C044-8754-E8D045B31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7" name="Rectangle 1564">
                <a:extLst>
                  <a:ext uri="{FF2B5EF4-FFF2-40B4-BE49-F238E27FC236}">
                    <a16:creationId xmlns:a16="http://schemas.microsoft.com/office/drawing/2014/main" id="{E7C79101-2DBB-6143-BEF0-CA4A82DEB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78" name="Rectangle 1565">
                <a:extLst>
                  <a:ext uri="{FF2B5EF4-FFF2-40B4-BE49-F238E27FC236}">
                    <a16:creationId xmlns:a16="http://schemas.microsoft.com/office/drawing/2014/main" id="{11F1C043-6452-FA43-80F3-BB7E4599B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79" name="Rectangle 1566">
                <a:extLst>
                  <a:ext uri="{FF2B5EF4-FFF2-40B4-BE49-F238E27FC236}">
                    <a16:creationId xmlns:a16="http://schemas.microsoft.com/office/drawing/2014/main" id="{A21200F5-03CF-F04A-B68E-7899E19B5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0" name="Rectangle 1567">
                <a:extLst>
                  <a:ext uri="{FF2B5EF4-FFF2-40B4-BE49-F238E27FC236}">
                    <a16:creationId xmlns:a16="http://schemas.microsoft.com/office/drawing/2014/main" id="{EEA93B1A-FD76-CC48-9A60-2BB2DDAA5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81" name="Rectangle 1568">
                <a:extLst>
                  <a:ext uri="{FF2B5EF4-FFF2-40B4-BE49-F238E27FC236}">
                    <a16:creationId xmlns:a16="http://schemas.microsoft.com/office/drawing/2014/main" id="{D4F91423-A779-AE4D-A7C4-84D46C46F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2" name="Rectangle 1569">
                <a:extLst>
                  <a:ext uri="{FF2B5EF4-FFF2-40B4-BE49-F238E27FC236}">
                    <a16:creationId xmlns:a16="http://schemas.microsoft.com/office/drawing/2014/main" id="{022647A1-8F27-D446-A185-417FFD07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3" name="Rectangle 1570">
                <a:extLst>
                  <a:ext uri="{FF2B5EF4-FFF2-40B4-BE49-F238E27FC236}">
                    <a16:creationId xmlns:a16="http://schemas.microsoft.com/office/drawing/2014/main" id="{DC9476BD-0BA9-3049-84CC-AD5FCF6B2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84" name="Rectangle 1571">
                <a:extLst>
                  <a:ext uri="{FF2B5EF4-FFF2-40B4-BE49-F238E27FC236}">
                    <a16:creationId xmlns:a16="http://schemas.microsoft.com/office/drawing/2014/main" id="{4DE5D9A7-DDD1-3845-8CF7-8369EBB95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5" name="Rectangle 1572">
                <a:extLst>
                  <a:ext uri="{FF2B5EF4-FFF2-40B4-BE49-F238E27FC236}">
                    <a16:creationId xmlns:a16="http://schemas.microsoft.com/office/drawing/2014/main" id="{AF87AFBF-7304-504F-A80C-54D8910EB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6" name="Rectangle 1573">
                <a:extLst>
                  <a:ext uri="{FF2B5EF4-FFF2-40B4-BE49-F238E27FC236}">
                    <a16:creationId xmlns:a16="http://schemas.microsoft.com/office/drawing/2014/main" id="{41B4D121-E865-9841-8BF8-F0FB9A165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87" name="Rectangle 1574">
                <a:extLst>
                  <a:ext uri="{FF2B5EF4-FFF2-40B4-BE49-F238E27FC236}">
                    <a16:creationId xmlns:a16="http://schemas.microsoft.com/office/drawing/2014/main" id="{683A774A-451D-A044-A1D1-2B58D9BA9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88" name="Rectangle 1575">
                <a:extLst>
                  <a:ext uri="{FF2B5EF4-FFF2-40B4-BE49-F238E27FC236}">
                    <a16:creationId xmlns:a16="http://schemas.microsoft.com/office/drawing/2014/main" id="{FB35354E-F1FB-B14B-AD50-6BF1D0415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5206" name="Group 1429">
              <a:extLst>
                <a:ext uri="{FF2B5EF4-FFF2-40B4-BE49-F238E27FC236}">
                  <a16:creationId xmlns:a16="http://schemas.microsoft.com/office/drawing/2014/main" id="{B84FEC4E-BAFA-EE4A-BA00-E135328E0F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C8D4B6E8-7BE3-0B44-9055-B6A0FF293860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35236" name="Rectangle 1523">
                <a:extLst>
                  <a:ext uri="{FF2B5EF4-FFF2-40B4-BE49-F238E27FC236}">
                    <a16:creationId xmlns:a16="http://schemas.microsoft.com/office/drawing/2014/main" id="{5BE339ED-C06A-0249-ABA0-E08104FEF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37" name="Rectangle 1524">
                <a:extLst>
                  <a:ext uri="{FF2B5EF4-FFF2-40B4-BE49-F238E27FC236}">
                    <a16:creationId xmlns:a16="http://schemas.microsoft.com/office/drawing/2014/main" id="{1829EA20-D14B-0F49-AC55-6E514DD70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38" name="Rectangle 1525">
                <a:extLst>
                  <a:ext uri="{FF2B5EF4-FFF2-40B4-BE49-F238E27FC236}">
                    <a16:creationId xmlns:a16="http://schemas.microsoft.com/office/drawing/2014/main" id="{6F946556-C7D2-2F4B-9C32-030068731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39" name="Rectangle 1526">
                <a:extLst>
                  <a:ext uri="{FF2B5EF4-FFF2-40B4-BE49-F238E27FC236}">
                    <a16:creationId xmlns:a16="http://schemas.microsoft.com/office/drawing/2014/main" id="{DCE8B6D0-5B59-9849-AB34-BD2C98B1B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0" name="Rectangle 1527">
                <a:extLst>
                  <a:ext uri="{FF2B5EF4-FFF2-40B4-BE49-F238E27FC236}">
                    <a16:creationId xmlns:a16="http://schemas.microsoft.com/office/drawing/2014/main" id="{CCAC4C82-2FBE-5A48-9835-9B3BCB1CB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1" name="Rectangle 1528">
                <a:extLst>
                  <a:ext uri="{FF2B5EF4-FFF2-40B4-BE49-F238E27FC236}">
                    <a16:creationId xmlns:a16="http://schemas.microsoft.com/office/drawing/2014/main" id="{98DF7471-AE4E-184E-BC2F-CFA34237B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42" name="Rectangle 1529">
                <a:extLst>
                  <a:ext uri="{FF2B5EF4-FFF2-40B4-BE49-F238E27FC236}">
                    <a16:creationId xmlns:a16="http://schemas.microsoft.com/office/drawing/2014/main" id="{3024F93E-BB60-984D-84B5-911E294A0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3" name="Rectangle 1530">
                <a:extLst>
                  <a:ext uri="{FF2B5EF4-FFF2-40B4-BE49-F238E27FC236}">
                    <a16:creationId xmlns:a16="http://schemas.microsoft.com/office/drawing/2014/main" id="{BFF1998B-198D-F248-AF76-5A6E24BA7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4" name="Rectangle 1531">
                <a:extLst>
                  <a:ext uri="{FF2B5EF4-FFF2-40B4-BE49-F238E27FC236}">
                    <a16:creationId xmlns:a16="http://schemas.microsoft.com/office/drawing/2014/main" id="{6DA1473E-6962-5D4F-A86F-425CF47AA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45" name="Rectangle 1532">
                <a:extLst>
                  <a:ext uri="{FF2B5EF4-FFF2-40B4-BE49-F238E27FC236}">
                    <a16:creationId xmlns:a16="http://schemas.microsoft.com/office/drawing/2014/main" id="{D5492154-BBBA-6042-BEC0-E68D65464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6" name="Rectangle 1533">
                <a:extLst>
                  <a:ext uri="{FF2B5EF4-FFF2-40B4-BE49-F238E27FC236}">
                    <a16:creationId xmlns:a16="http://schemas.microsoft.com/office/drawing/2014/main" id="{911822DC-A45C-F344-9B74-C90E605F3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7" name="Rectangle 1534">
                <a:extLst>
                  <a:ext uri="{FF2B5EF4-FFF2-40B4-BE49-F238E27FC236}">
                    <a16:creationId xmlns:a16="http://schemas.microsoft.com/office/drawing/2014/main" id="{025024A0-4C1C-3040-A520-F2CDFD8DF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48" name="Rectangle 1535">
                <a:extLst>
                  <a:ext uri="{FF2B5EF4-FFF2-40B4-BE49-F238E27FC236}">
                    <a16:creationId xmlns:a16="http://schemas.microsoft.com/office/drawing/2014/main" id="{11247BAA-2415-8841-98BA-7E87EEEA7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49" name="Rectangle 1536">
                <a:extLst>
                  <a:ext uri="{FF2B5EF4-FFF2-40B4-BE49-F238E27FC236}">
                    <a16:creationId xmlns:a16="http://schemas.microsoft.com/office/drawing/2014/main" id="{19626C6F-DF15-8944-8DAA-2CC5FD048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0" name="Rectangle 1537">
                <a:extLst>
                  <a:ext uri="{FF2B5EF4-FFF2-40B4-BE49-F238E27FC236}">
                    <a16:creationId xmlns:a16="http://schemas.microsoft.com/office/drawing/2014/main" id="{721E1854-C3F4-9042-B51E-E6D8D31DF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51" name="Rectangle 1538">
                <a:extLst>
                  <a:ext uri="{FF2B5EF4-FFF2-40B4-BE49-F238E27FC236}">
                    <a16:creationId xmlns:a16="http://schemas.microsoft.com/office/drawing/2014/main" id="{A861FF29-0A52-7848-B11B-2252082F1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2" name="Rectangle 1539">
                <a:extLst>
                  <a:ext uri="{FF2B5EF4-FFF2-40B4-BE49-F238E27FC236}">
                    <a16:creationId xmlns:a16="http://schemas.microsoft.com/office/drawing/2014/main" id="{86EB3473-678D-0148-A66D-258D0EB53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3" name="Rectangle 1540">
                <a:extLst>
                  <a:ext uri="{FF2B5EF4-FFF2-40B4-BE49-F238E27FC236}">
                    <a16:creationId xmlns:a16="http://schemas.microsoft.com/office/drawing/2014/main" id="{27AF6AF1-301F-BF42-87A4-E79FDCEA1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54" name="Rectangle 1541">
                <a:extLst>
                  <a:ext uri="{FF2B5EF4-FFF2-40B4-BE49-F238E27FC236}">
                    <a16:creationId xmlns:a16="http://schemas.microsoft.com/office/drawing/2014/main" id="{17B215C3-0C2C-0C40-BBE5-4CB692486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5" name="Rectangle 1542">
                <a:extLst>
                  <a:ext uri="{FF2B5EF4-FFF2-40B4-BE49-F238E27FC236}">
                    <a16:creationId xmlns:a16="http://schemas.microsoft.com/office/drawing/2014/main" id="{CB30C1A7-3D44-8049-84FB-9DB8BC9EC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6" name="Rectangle 1543">
                <a:extLst>
                  <a:ext uri="{FF2B5EF4-FFF2-40B4-BE49-F238E27FC236}">
                    <a16:creationId xmlns:a16="http://schemas.microsoft.com/office/drawing/2014/main" id="{22D31DD1-79AA-A440-96D8-1516D73CC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57" name="Rectangle 1544">
                <a:extLst>
                  <a:ext uri="{FF2B5EF4-FFF2-40B4-BE49-F238E27FC236}">
                    <a16:creationId xmlns:a16="http://schemas.microsoft.com/office/drawing/2014/main" id="{334DD9E6-A5E4-D141-B05A-7B73ADF3F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8" name="Rectangle 1545">
                <a:extLst>
                  <a:ext uri="{FF2B5EF4-FFF2-40B4-BE49-F238E27FC236}">
                    <a16:creationId xmlns:a16="http://schemas.microsoft.com/office/drawing/2014/main" id="{D4079BEA-06C3-C24E-BDBD-7A9C7FFF5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59" name="Rectangle 1546">
                <a:extLst>
                  <a:ext uri="{FF2B5EF4-FFF2-40B4-BE49-F238E27FC236}">
                    <a16:creationId xmlns:a16="http://schemas.microsoft.com/office/drawing/2014/main" id="{C4620805-1756-7241-B471-7963BCD2C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60" name="Rectangle 1547">
                <a:extLst>
                  <a:ext uri="{FF2B5EF4-FFF2-40B4-BE49-F238E27FC236}">
                    <a16:creationId xmlns:a16="http://schemas.microsoft.com/office/drawing/2014/main" id="{AA84B23A-8CE3-BA41-8550-857F439D0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61" name="Rectangle 1548">
                <a:extLst>
                  <a:ext uri="{FF2B5EF4-FFF2-40B4-BE49-F238E27FC236}">
                    <a16:creationId xmlns:a16="http://schemas.microsoft.com/office/drawing/2014/main" id="{01C5F736-76D2-8546-A574-8E61EAD1C0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35207" name="Group 1457">
              <a:extLst>
                <a:ext uri="{FF2B5EF4-FFF2-40B4-BE49-F238E27FC236}">
                  <a16:creationId xmlns:a16="http://schemas.microsoft.com/office/drawing/2014/main" id="{CA066839-B0F0-3444-88AB-C37774521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B452B82D-0223-6D4D-BA17-6E09AD7DEDB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35209" name="Rectangle 1496">
                <a:extLst>
                  <a:ext uri="{FF2B5EF4-FFF2-40B4-BE49-F238E27FC236}">
                    <a16:creationId xmlns:a16="http://schemas.microsoft.com/office/drawing/2014/main" id="{D79431E0-B95A-B142-AD7D-C678A54B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10" name="Rectangle 1497">
                <a:extLst>
                  <a:ext uri="{FF2B5EF4-FFF2-40B4-BE49-F238E27FC236}">
                    <a16:creationId xmlns:a16="http://schemas.microsoft.com/office/drawing/2014/main" id="{9B115AC7-DC3A-CB4C-BA63-072FC8615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11" name="Rectangle 1498">
                <a:extLst>
                  <a:ext uri="{FF2B5EF4-FFF2-40B4-BE49-F238E27FC236}">
                    <a16:creationId xmlns:a16="http://schemas.microsoft.com/office/drawing/2014/main" id="{02CCB809-5544-C94D-ADE3-4A284524A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12" name="Rectangle 1499">
                <a:extLst>
                  <a:ext uri="{FF2B5EF4-FFF2-40B4-BE49-F238E27FC236}">
                    <a16:creationId xmlns:a16="http://schemas.microsoft.com/office/drawing/2014/main" id="{D233B4DF-F5A4-6B4B-876D-BE82123E4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13" name="Rectangle 1500">
                <a:extLst>
                  <a:ext uri="{FF2B5EF4-FFF2-40B4-BE49-F238E27FC236}">
                    <a16:creationId xmlns:a16="http://schemas.microsoft.com/office/drawing/2014/main" id="{4E38FA6B-43B0-1644-AA66-DBAC74DF7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14" name="Rectangle 1501">
                <a:extLst>
                  <a:ext uri="{FF2B5EF4-FFF2-40B4-BE49-F238E27FC236}">
                    <a16:creationId xmlns:a16="http://schemas.microsoft.com/office/drawing/2014/main" id="{964866C6-1F5F-0E45-9472-D94A8F071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15" name="Rectangle 1502">
                <a:extLst>
                  <a:ext uri="{FF2B5EF4-FFF2-40B4-BE49-F238E27FC236}">
                    <a16:creationId xmlns:a16="http://schemas.microsoft.com/office/drawing/2014/main" id="{ECD62704-8A85-434D-8344-C7763293E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16" name="Rectangle 1503">
                <a:extLst>
                  <a:ext uri="{FF2B5EF4-FFF2-40B4-BE49-F238E27FC236}">
                    <a16:creationId xmlns:a16="http://schemas.microsoft.com/office/drawing/2014/main" id="{818287DC-377F-EC44-A251-346306A1D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17" name="Rectangle 1504">
                <a:extLst>
                  <a:ext uri="{FF2B5EF4-FFF2-40B4-BE49-F238E27FC236}">
                    <a16:creationId xmlns:a16="http://schemas.microsoft.com/office/drawing/2014/main" id="{AF8409AB-0F2F-A74B-B463-8476181E08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18" name="Rectangle 1505">
                <a:extLst>
                  <a:ext uri="{FF2B5EF4-FFF2-40B4-BE49-F238E27FC236}">
                    <a16:creationId xmlns:a16="http://schemas.microsoft.com/office/drawing/2014/main" id="{31B9EC0B-EB06-6141-B92B-45E8C9647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19" name="Rectangle 1506">
                <a:extLst>
                  <a:ext uri="{FF2B5EF4-FFF2-40B4-BE49-F238E27FC236}">
                    <a16:creationId xmlns:a16="http://schemas.microsoft.com/office/drawing/2014/main" id="{DEF5CCD8-0CE2-8C4A-A3FB-8503EC5B3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0" name="Rectangle 1507">
                <a:extLst>
                  <a:ext uri="{FF2B5EF4-FFF2-40B4-BE49-F238E27FC236}">
                    <a16:creationId xmlns:a16="http://schemas.microsoft.com/office/drawing/2014/main" id="{F61EE079-D318-3D4A-AD92-EE8B546A2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21" name="Rectangle 1508">
                <a:extLst>
                  <a:ext uri="{FF2B5EF4-FFF2-40B4-BE49-F238E27FC236}">
                    <a16:creationId xmlns:a16="http://schemas.microsoft.com/office/drawing/2014/main" id="{98D11D83-65F6-CA40-B162-FD6906195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2" name="Rectangle 1509">
                <a:extLst>
                  <a:ext uri="{FF2B5EF4-FFF2-40B4-BE49-F238E27FC236}">
                    <a16:creationId xmlns:a16="http://schemas.microsoft.com/office/drawing/2014/main" id="{BE0BF0F3-24D9-B846-8E3D-5830B53EE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3" name="Rectangle 1510">
                <a:extLst>
                  <a:ext uri="{FF2B5EF4-FFF2-40B4-BE49-F238E27FC236}">
                    <a16:creationId xmlns:a16="http://schemas.microsoft.com/office/drawing/2014/main" id="{4C086BCB-6D94-A449-97B7-DC8B998A6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24" name="Rectangle 1511">
                <a:extLst>
                  <a:ext uri="{FF2B5EF4-FFF2-40B4-BE49-F238E27FC236}">
                    <a16:creationId xmlns:a16="http://schemas.microsoft.com/office/drawing/2014/main" id="{54D03DF8-F78C-DD4C-96BE-9E2B85D9B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5" name="Rectangle 1512">
                <a:extLst>
                  <a:ext uri="{FF2B5EF4-FFF2-40B4-BE49-F238E27FC236}">
                    <a16:creationId xmlns:a16="http://schemas.microsoft.com/office/drawing/2014/main" id="{D06BE44B-1F0D-7346-9ADE-C1A81EE1F7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6" name="Rectangle 1513">
                <a:extLst>
                  <a:ext uri="{FF2B5EF4-FFF2-40B4-BE49-F238E27FC236}">
                    <a16:creationId xmlns:a16="http://schemas.microsoft.com/office/drawing/2014/main" id="{250B0863-AFD0-D44E-B459-6E4A3F877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27" name="Rectangle 1514">
                <a:extLst>
                  <a:ext uri="{FF2B5EF4-FFF2-40B4-BE49-F238E27FC236}">
                    <a16:creationId xmlns:a16="http://schemas.microsoft.com/office/drawing/2014/main" id="{9ADC1989-B61B-5848-85C1-6437CB7FF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8" name="Rectangle 1515">
                <a:extLst>
                  <a:ext uri="{FF2B5EF4-FFF2-40B4-BE49-F238E27FC236}">
                    <a16:creationId xmlns:a16="http://schemas.microsoft.com/office/drawing/2014/main" id="{B9518DDD-F43E-5346-BB42-7F87D12FD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29" name="Rectangle 1516">
                <a:extLst>
                  <a:ext uri="{FF2B5EF4-FFF2-40B4-BE49-F238E27FC236}">
                    <a16:creationId xmlns:a16="http://schemas.microsoft.com/office/drawing/2014/main" id="{952ED9A7-1170-CC4A-AB3C-99DB3DDC2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30" name="Rectangle 1517">
                <a:extLst>
                  <a:ext uri="{FF2B5EF4-FFF2-40B4-BE49-F238E27FC236}">
                    <a16:creationId xmlns:a16="http://schemas.microsoft.com/office/drawing/2014/main" id="{0E8C1996-C66A-9D4A-854A-6971D5DA4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31" name="Rectangle 1518">
                <a:extLst>
                  <a:ext uri="{FF2B5EF4-FFF2-40B4-BE49-F238E27FC236}">
                    <a16:creationId xmlns:a16="http://schemas.microsoft.com/office/drawing/2014/main" id="{2C28DF39-49E6-0B41-9767-EC2B1DAC4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32" name="Rectangle 1519">
                <a:extLst>
                  <a:ext uri="{FF2B5EF4-FFF2-40B4-BE49-F238E27FC236}">
                    <a16:creationId xmlns:a16="http://schemas.microsoft.com/office/drawing/2014/main" id="{7C647DEF-0698-4E40-B894-107AD056B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33" name="Rectangle 1520">
                <a:extLst>
                  <a:ext uri="{FF2B5EF4-FFF2-40B4-BE49-F238E27FC236}">
                    <a16:creationId xmlns:a16="http://schemas.microsoft.com/office/drawing/2014/main" id="{7E37DAA3-64A3-6947-8019-9F39DF97E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34" name="Rectangle 1521">
                <a:extLst>
                  <a:ext uri="{FF2B5EF4-FFF2-40B4-BE49-F238E27FC236}">
                    <a16:creationId xmlns:a16="http://schemas.microsoft.com/office/drawing/2014/main" id="{26AE93CA-5BB1-CB47-8BC2-DCBC62BBC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86" name="Group 1578">
            <a:extLst>
              <a:ext uri="{FF2B5EF4-FFF2-40B4-BE49-F238E27FC236}">
                <a16:creationId xmlns:a16="http://schemas.microsoft.com/office/drawing/2014/main" id="{084017D4-FB50-3E42-B95C-1C5AD7D65C62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4DAC5138-5460-3648-BB46-CC42CA63EF98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924" name="Group 1486">
              <a:extLst>
                <a:ext uri="{FF2B5EF4-FFF2-40B4-BE49-F238E27FC236}">
                  <a16:creationId xmlns:a16="http://schemas.microsoft.com/office/drawing/2014/main" id="{9B09210D-28EE-9F43-BCB9-4FA43E426C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5201" name="Rectangle 1665">
                <a:extLst>
                  <a:ext uri="{FF2B5EF4-FFF2-40B4-BE49-F238E27FC236}">
                    <a16:creationId xmlns:a16="http://schemas.microsoft.com/office/drawing/2014/main" id="{45D0CAAC-103A-9049-9D1C-EE5BEFB46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202" name="TextBox 1666">
                <a:extLst>
                  <a:ext uri="{FF2B5EF4-FFF2-40B4-BE49-F238E27FC236}">
                    <a16:creationId xmlns:a16="http://schemas.microsoft.com/office/drawing/2014/main" id="{C3622274-87F0-C641-8836-57AEF68C38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925" name="Group 1428">
              <a:extLst>
                <a:ext uri="{FF2B5EF4-FFF2-40B4-BE49-F238E27FC236}">
                  <a16:creationId xmlns:a16="http://schemas.microsoft.com/office/drawing/2014/main" id="{B8A3C70A-D5BB-7D48-9C5E-CAFB7A0718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0ABE3B48-F44D-3249-89AD-BDC1ECFFC314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35175" name="Rectangle 1639">
                <a:extLst>
                  <a:ext uri="{FF2B5EF4-FFF2-40B4-BE49-F238E27FC236}">
                    <a16:creationId xmlns:a16="http://schemas.microsoft.com/office/drawing/2014/main" id="{9987A606-756F-254F-9A4B-301EA4F0A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76" name="Rectangle 1640">
                <a:extLst>
                  <a:ext uri="{FF2B5EF4-FFF2-40B4-BE49-F238E27FC236}">
                    <a16:creationId xmlns:a16="http://schemas.microsoft.com/office/drawing/2014/main" id="{C8A3CEB8-6F82-1742-BEC8-A41FE5A2E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77" name="Rectangle 1641">
                <a:extLst>
                  <a:ext uri="{FF2B5EF4-FFF2-40B4-BE49-F238E27FC236}">
                    <a16:creationId xmlns:a16="http://schemas.microsoft.com/office/drawing/2014/main" id="{01685A7B-7372-9C4A-9D59-883B51E9D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78" name="Rectangle 1642">
                <a:extLst>
                  <a:ext uri="{FF2B5EF4-FFF2-40B4-BE49-F238E27FC236}">
                    <a16:creationId xmlns:a16="http://schemas.microsoft.com/office/drawing/2014/main" id="{B456E08E-5CEE-354C-8273-4E9B5C821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79" name="Rectangle 1643">
                <a:extLst>
                  <a:ext uri="{FF2B5EF4-FFF2-40B4-BE49-F238E27FC236}">
                    <a16:creationId xmlns:a16="http://schemas.microsoft.com/office/drawing/2014/main" id="{9A2C5530-8D78-0D49-AAE2-3C4A38E25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0" name="Rectangle 1644">
                <a:extLst>
                  <a:ext uri="{FF2B5EF4-FFF2-40B4-BE49-F238E27FC236}">
                    <a16:creationId xmlns:a16="http://schemas.microsoft.com/office/drawing/2014/main" id="{66455F19-E476-2449-8F0A-7EC1C9954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81" name="Rectangle 1645">
                <a:extLst>
                  <a:ext uri="{FF2B5EF4-FFF2-40B4-BE49-F238E27FC236}">
                    <a16:creationId xmlns:a16="http://schemas.microsoft.com/office/drawing/2014/main" id="{A9C9EF83-E250-9F46-8BEE-06416DF47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2" name="Rectangle 1646">
                <a:extLst>
                  <a:ext uri="{FF2B5EF4-FFF2-40B4-BE49-F238E27FC236}">
                    <a16:creationId xmlns:a16="http://schemas.microsoft.com/office/drawing/2014/main" id="{B4828E55-6D8E-3341-89D8-650D51C62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3" name="Rectangle 1647">
                <a:extLst>
                  <a:ext uri="{FF2B5EF4-FFF2-40B4-BE49-F238E27FC236}">
                    <a16:creationId xmlns:a16="http://schemas.microsoft.com/office/drawing/2014/main" id="{46B59526-75F7-7C4B-A6AE-D163A649E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84" name="Rectangle 1648">
                <a:extLst>
                  <a:ext uri="{FF2B5EF4-FFF2-40B4-BE49-F238E27FC236}">
                    <a16:creationId xmlns:a16="http://schemas.microsoft.com/office/drawing/2014/main" id="{0EE3D5C2-9231-AE4C-8329-182128890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5" name="Rectangle 1649">
                <a:extLst>
                  <a:ext uri="{FF2B5EF4-FFF2-40B4-BE49-F238E27FC236}">
                    <a16:creationId xmlns:a16="http://schemas.microsoft.com/office/drawing/2014/main" id="{626ECEF4-CDE8-4349-BE05-0F5C7344D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6" name="Rectangle 1650">
                <a:extLst>
                  <a:ext uri="{FF2B5EF4-FFF2-40B4-BE49-F238E27FC236}">
                    <a16:creationId xmlns:a16="http://schemas.microsoft.com/office/drawing/2014/main" id="{9D6BA3B3-9729-8B41-9497-65CE0E064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87" name="Rectangle 1651">
                <a:extLst>
                  <a:ext uri="{FF2B5EF4-FFF2-40B4-BE49-F238E27FC236}">
                    <a16:creationId xmlns:a16="http://schemas.microsoft.com/office/drawing/2014/main" id="{B3FD9576-420C-4A4E-AD17-4AE001EBE3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8" name="Rectangle 1652">
                <a:extLst>
                  <a:ext uri="{FF2B5EF4-FFF2-40B4-BE49-F238E27FC236}">
                    <a16:creationId xmlns:a16="http://schemas.microsoft.com/office/drawing/2014/main" id="{51360D92-2DBB-6E4A-91F5-C8C7D45A9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89" name="Rectangle 1653">
                <a:extLst>
                  <a:ext uri="{FF2B5EF4-FFF2-40B4-BE49-F238E27FC236}">
                    <a16:creationId xmlns:a16="http://schemas.microsoft.com/office/drawing/2014/main" id="{98C75C69-BBD6-824D-A633-BED104BB5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90" name="Rectangle 1654">
                <a:extLst>
                  <a:ext uri="{FF2B5EF4-FFF2-40B4-BE49-F238E27FC236}">
                    <a16:creationId xmlns:a16="http://schemas.microsoft.com/office/drawing/2014/main" id="{D384B118-790A-7343-998A-C2178ED6A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1" name="Rectangle 1655">
                <a:extLst>
                  <a:ext uri="{FF2B5EF4-FFF2-40B4-BE49-F238E27FC236}">
                    <a16:creationId xmlns:a16="http://schemas.microsoft.com/office/drawing/2014/main" id="{C276E1CA-9C20-CB4D-9493-926768A44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2" name="Rectangle 1656">
                <a:extLst>
                  <a:ext uri="{FF2B5EF4-FFF2-40B4-BE49-F238E27FC236}">
                    <a16:creationId xmlns:a16="http://schemas.microsoft.com/office/drawing/2014/main" id="{1EC56C56-E236-6743-AB90-AE50A00E1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93" name="Rectangle 1657">
                <a:extLst>
                  <a:ext uri="{FF2B5EF4-FFF2-40B4-BE49-F238E27FC236}">
                    <a16:creationId xmlns:a16="http://schemas.microsoft.com/office/drawing/2014/main" id="{73329F0A-831D-A64C-AE2B-EDD1D4E2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4" name="Rectangle 1658">
                <a:extLst>
                  <a:ext uri="{FF2B5EF4-FFF2-40B4-BE49-F238E27FC236}">
                    <a16:creationId xmlns:a16="http://schemas.microsoft.com/office/drawing/2014/main" id="{E79D548E-2E92-7A4C-8FE1-A40068B3A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5" name="Rectangle 1659">
                <a:extLst>
                  <a:ext uri="{FF2B5EF4-FFF2-40B4-BE49-F238E27FC236}">
                    <a16:creationId xmlns:a16="http://schemas.microsoft.com/office/drawing/2014/main" id="{ECFCCE2E-2B92-4A4D-B1D0-926D2F797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96" name="Rectangle 1660">
                <a:extLst>
                  <a:ext uri="{FF2B5EF4-FFF2-40B4-BE49-F238E27FC236}">
                    <a16:creationId xmlns:a16="http://schemas.microsoft.com/office/drawing/2014/main" id="{192E6FD5-83BC-1244-A463-F96FCFD6A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7" name="Rectangle 1661">
                <a:extLst>
                  <a:ext uri="{FF2B5EF4-FFF2-40B4-BE49-F238E27FC236}">
                    <a16:creationId xmlns:a16="http://schemas.microsoft.com/office/drawing/2014/main" id="{A5B4AC64-58ED-924E-9D69-AADE5FBD1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98" name="Rectangle 1662">
                <a:extLst>
                  <a:ext uri="{FF2B5EF4-FFF2-40B4-BE49-F238E27FC236}">
                    <a16:creationId xmlns:a16="http://schemas.microsoft.com/office/drawing/2014/main" id="{5F35D524-6C0C-614C-BBA9-EE5928D57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99" name="Rectangle 1663">
                <a:extLst>
                  <a:ext uri="{FF2B5EF4-FFF2-40B4-BE49-F238E27FC236}">
                    <a16:creationId xmlns:a16="http://schemas.microsoft.com/office/drawing/2014/main" id="{89275A26-6AC0-604D-9648-8406F2772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200" name="Rectangle 1664">
                <a:extLst>
                  <a:ext uri="{FF2B5EF4-FFF2-40B4-BE49-F238E27FC236}">
                    <a16:creationId xmlns:a16="http://schemas.microsoft.com/office/drawing/2014/main" id="{1F1E89F8-5687-7F4D-8023-A364D04FF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926" name="Group 1429">
              <a:extLst>
                <a:ext uri="{FF2B5EF4-FFF2-40B4-BE49-F238E27FC236}">
                  <a16:creationId xmlns:a16="http://schemas.microsoft.com/office/drawing/2014/main" id="{17010DB5-70CC-154A-AF9B-C336EE70EF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14B6AD3B-D2F4-BF49-97F9-FE03AD1F1785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956" name="Rectangle 1612">
                <a:extLst>
                  <a:ext uri="{FF2B5EF4-FFF2-40B4-BE49-F238E27FC236}">
                    <a16:creationId xmlns:a16="http://schemas.microsoft.com/office/drawing/2014/main" id="{4D43FEBF-BBEC-664B-A57F-B4BB805A2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57" name="Rectangle 1613">
                <a:extLst>
                  <a:ext uri="{FF2B5EF4-FFF2-40B4-BE49-F238E27FC236}">
                    <a16:creationId xmlns:a16="http://schemas.microsoft.com/office/drawing/2014/main" id="{D7CDC496-EF6F-1840-AB0E-C965E449C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58" name="Rectangle 1614">
                <a:extLst>
                  <a:ext uri="{FF2B5EF4-FFF2-40B4-BE49-F238E27FC236}">
                    <a16:creationId xmlns:a16="http://schemas.microsoft.com/office/drawing/2014/main" id="{AAFF15AA-B8D7-C944-BAAB-FC8E30893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59" name="Rectangle 1615">
                <a:extLst>
                  <a:ext uri="{FF2B5EF4-FFF2-40B4-BE49-F238E27FC236}">
                    <a16:creationId xmlns:a16="http://schemas.microsoft.com/office/drawing/2014/main" id="{A40C8D6C-7515-604D-9D8C-61303248F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0" name="Rectangle 1616">
                <a:extLst>
                  <a:ext uri="{FF2B5EF4-FFF2-40B4-BE49-F238E27FC236}">
                    <a16:creationId xmlns:a16="http://schemas.microsoft.com/office/drawing/2014/main" id="{8F02FAD0-7998-BA49-9D44-0C43CF074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1" name="Rectangle 1617">
                <a:extLst>
                  <a:ext uri="{FF2B5EF4-FFF2-40B4-BE49-F238E27FC236}">
                    <a16:creationId xmlns:a16="http://schemas.microsoft.com/office/drawing/2014/main" id="{A9097D1C-8146-B94C-8945-F096493C0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62" name="Rectangle 1618">
                <a:extLst>
                  <a:ext uri="{FF2B5EF4-FFF2-40B4-BE49-F238E27FC236}">
                    <a16:creationId xmlns:a16="http://schemas.microsoft.com/office/drawing/2014/main" id="{54BD4B27-B5CB-4C43-97DB-8AC6F87AA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3" name="Rectangle 1619">
                <a:extLst>
                  <a:ext uri="{FF2B5EF4-FFF2-40B4-BE49-F238E27FC236}">
                    <a16:creationId xmlns:a16="http://schemas.microsoft.com/office/drawing/2014/main" id="{D93F6FF0-AEB1-1143-B4F6-0438B83BF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4" name="Rectangle 1620">
                <a:extLst>
                  <a:ext uri="{FF2B5EF4-FFF2-40B4-BE49-F238E27FC236}">
                    <a16:creationId xmlns:a16="http://schemas.microsoft.com/office/drawing/2014/main" id="{8BEB6EB0-3466-3845-A8FF-8765115861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65" name="Rectangle 1621">
                <a:extLst>
                  <a:ext uri="{FF2B5EF4-FFF2-40B4-BE49-F238E27FC236}">
                    <a16:creationId xmlns:a16="http://schemas.microsoft.com/office/drawing/2014/main" id="{053634F7-1A80-924E-B800-D42D9A662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6" name="Rectangle 1622">
                <a:extLst>
                  <a:ext uri="{FF2B5EF4-FFF2-40B4-BE49-F238E27FC236}">
                    <a16:creationId xmlns:a16="http://schemas.microsoft.com/office/drawing/2014/main" id="{797473E0-158C-9845-8DAB-9302FF40C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7" name="Rectangle 1623">
                <a:extLst>
                  <a:ext uri="{FF2B5EF4-FFF2-40B4-BE49-F238E27FC236}">
                    <a16:creationId xmlns:a16="http://schemas.microsoft.com/office/drawing/2014/main" id="{5C301D14-68A4-7B4C-9D22-7D308E729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68" name="Rectangle 1624">
                <a:extLst>
                  <a:ext uri="{FF2B5EF4-FFF2-40B4-BE49-F238E27FC236}">
                    <a16:creationId xmlns:a16="http://schemas.microsoft.com/office/drawing/2014/main" id="{BE469BFA-3301-2846-92CC-2973053A4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69" name="Rectangle 1625">
                <a:extLst>
                  <a:ext uri="{FF2B5EF4-FFF2-40B4-BE49-F238E27FC236}">
                    <a16:creationId xmlns:a16="http://schemas.microsoft.com/office/drawing/2014/main" id="{ADC4547F-6CFF-5E4E-AC38-74730D174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70" name="Rectangle 1626">
                <a:extLst>
                  <a:ext uri="{FF2B5EF4-FFF2-40B4-BE49-F238E27FC236}">
                    <a16:creationId xmlns:a16="http://schemas.microsoft.com/office/drawing/2014/main" id="{D5F584E6-820E-E84C-BD3E-1D76AEB12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71" name="Rectangle 1627">
                <a:extLst>
                  <a:ext uri="{FF2B5EF4-FFF2-40B4-BE49-F238E27FC236}">
                    <a16:creationId xmlns:a16="http://schemas.microsoft.com/office/drawing/2014/main" id="{50C2F24F-FBE2-9145-AD00-32D8BD154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72" name="Rectangle 1628">
                <a:extLst>
                  <a:ext uri="{FF2B5EF4-FFF2-40B4-BE49-F238E27FC236}">
                    <a16:creationId xmlns:a16="http://schemas.microsoft.com/office/drawing/2014/main" id="{F2557716-E017-444B-8CB5-33B38754E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73" name="Rectangle 1629">
                <a:extLst>
                  <a:ext uri="{FF2B5EF4-FFF2-40B4-BE49-F238E27FC236}">
                    <a16:creationId xmlns:a16="http://schemas.microsoft.com/office/drawing/2014/main" id="{309E4AC3-7401-2149-B565-F42DBF93B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74" name="Rectangle 1630">
                <a:extLst>
                  <a:ext uri="{FF2B5EF4-FFF2-40B4-BE49-F238E27FC236}">
                    <a16:creationId xmlns:a16="http://schemas.microsoft.com/office/drawing/2014/main" id="{C6DC5853-85F8-7B47-B466-B9D96196B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75" name="Rectangle 1631">
                <a:extLst>
                  <a:ext uri="{FF2B5EF4-FFF2-40B4-BE49-F238E27FC236}">
                    <a16:creationId xmlns:a16="http://schemas.microsoft.com/office/drawing/2014/main" id="{608A7455-A8CD-C844-B2E8-6DDD2C73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68" name="Rectangle 1632">
                <a:extLst>
                  <a:ext uri="{FF2B5EF4-FFF2-40B4-BE49-F238E27FC236}">
                    <a16:creationId xmlns:a16="http://schemas.microsoft.com/office/drawing/2014/main" id="{33E6BED1-2C5E-584A-85F3-F6531F421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69" name="Rectangle 1633">
                <a:extLst>
                  <a:ext uri="{FF2B5EF4-FFF2-40B4-BE49-F238E27FC236}">
                    <a16:creationId xmlns:a16="http://schemas.microsoft.com/office/drawing/2014/main" id="{A7361398-E6CB-9C4F-B956-321347DA8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70" name="Rectangle 1634">
                <a:extLst>
                  <a:ext uri="{FF2B5EF4-FFF2-40B4-BE49-F238E27FC236}">
                    <a16:creationId xmlns:a16="http://schemas.microsoft.com/office/drawing/2014/main" id="{FA8F07CC-51F6-0743-BF93-EFF856910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71" name="Rectangle 1635">
                <a:extLst>
                  <a:ext uri="{FF2B5EF4-FFF2-40B4-BE49-F238E27FC236}">
                    <a16:creationId xmlns:a16="http://schemas.microsoft.com/office/drawing/2014/main" id="{2A6985EE-1BBE-804B-9F7D-5C5D7A634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35172" name="Rectangle 1636">
                <a:extLst>
                  <a:ext uri="{FF2B5EF4-FFF2-40B4-BE49-F238E27FC236}">
                    <a16:creationId xmlns:a16="http://schemas.microsoft.com/office/drawing/2014/main" id="{1C2354E5-8160-1743-90A0-075D537C2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5173" name="Rectangle 1637">
                <a:extLst>
                  <a:ext uri="{FF2B5EF4-FFF2-40B4-BE49-F238E27FC236}">
                    <a16:creationId xmlns:a16="http://schemas.microsoft.com/office/drawing/2014/main" id="{88FE789B-5B37-404A-94DB-199D01338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927" name="Group 1457">
              <a:extLst>
                <a:ext uri="{FF2B5EF4-FFF2-40B4-BE49-F238E27FC236}">
                  <a16:creationId xmlns:a16="http://schemas.microsoft.com/office/drawing/2014/main" id="{323A3BDF-5B3A-9541-819B-2CBEFEB35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C92E2FA7-D64E-0B4A-BA40-36B514DA4835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929" name="Rectangle 1585">
                <a:extLst>
                  <a:ext uri="{FF2B5EF4-FFF2-40B4-BE49-F238E27FC236}">
                    <a16:creationId xmlns:a16="http://schemas.microsoft.com/office/drawing/2014/main" id="{B2B3D5E4-CC4F-B24D-A1D1-8B13F8D2C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30" name="Rectangle 1586">
                <a:extLst>
                  <a:ext uri="{FF2B5EF4-FFF2-40B4-BE49-F238E27FC236}">
                    <a16:creationId xmlns:a16="http://schemas.microsoft.com/office/drawing/2014/main" id="{7A0C15A7-15CE-534D-BF56-CF9487B9B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31" name="Rectangle 1587">
                <a:extLst>
                  <a:ext uri="{FF2B5EF4-FFF2-40B4-BE49-F238E27FC236}">
                    <a16:creationId xmlns:a16="http://schemas.microsoft.com/office/drawing/2014/main" id="{4BE5CD58-EDCA-0847-A2D4-E0BF2F0CD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32" name="Rectangle 1588">
                <a:extLst>
                  <a:ext uri="{FF2B5EF4-FFF2-40B4-BE49-F238E27FC236}">
                    <a16:creationId xmlns:a16="http://schemas.microsoft.com/office/drawing/2014/main" id="{C1795BEE-E427-3C41-BC35-656BBBDC5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33" name="Rectangle 1589">
                <a:extLst>
                  <a:ext uri="{FF2B5EF4-FFF2-40B4-BE49-F238E27FC236}">
                    <a16:creationId xmlns:a16="http://schemas.microsoft.com/office/drawing/2014/main" id="{8D847676-FC8F-C246-8A2A-7B41A7115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34" name="Rectangle 1590">
                <a:extLst>
                  <a:ext uri="{FF2B5EF4-FFF2-40B4-BE49-F238E27FC236}">
                    <a16:creationId xmlns:a16="http://schemas.microsoft.com/office/drawing/2014/main" id="{E3E514E4-9A27-DE40-B6AF-69308C842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35" name="Rectangle 1591">
                <a:extLst>
                  <a:ext uri="{FF2B5EF4-FFF2-40B4-BE49-F238E27FC236}">
                    <a16:creationId xmlns:a16="http://schemas.microsoft.com/office/drawing/2014/main" id="{A63956CB-5460-BF47-9F6D-72E782F79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36" name="Rectangle 1592">
                <a:extLst>
                  <a:ext uri="{FF2B5EF4-FFF2-40B4-BE49-F238E27FC236}">
                    <a16:creationId xmlns:a16="http://schemas.microsoft.com/office/drawing/2014/main" id="{61438D14-B74F-1E49-98FB-B31915D3E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37" name="Rectangle 1593">
                <a:extLst>
                  <a:ext uri="{FF2B5EF4-FFF2-40B4-BE49-F238E27FC236}">
                    <a16:creationId xmlns:a16="http://schemas.microsoft.com/office/drawing/2014/main" id="{26B9176F-B367-C240-953B-AE1230385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38" name="Rectangle 1594">
                <a:extLst>
                  <a:ext uri="{FF2B5EF4-FFF2-40B4-BE49-F238E27FC236}">
                    <a16:creationId xmlns:a16="http://schemas.microsoft.com/office/drawing/2014/main" id="{7413A837-201F-D448-8F78-BF0DA4231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39" name="Rectangle 1595">
                <a:extLst>
                  <a:ext uri="{FF2B5EF4-FFF2-40B4-BE49-F238E27FC236}">
                    <a16:creationId xmlns:a16="http://schemas.microsoft.com/office/drawing/2014/main" id="{03D1D3A6-2EC7-EE45-9417-7915FE8C0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0" name="Rectangle 1596">
                <a:extLst>
                  <a:ext uri="{FF2B5EF4-FFF2-40B4-BE49-F238E27FC236}">
                    <a16:creationId xmlns:a16="http://schemas.microsoft.com/office/drawing/2014/main" id="{0FD53E0D-2696-E244-96FF-DD56EC1B5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41" name="Rectangle 1597">
                <a:extLst>
                  <a:ext uri="{FF2B5EF4-FFF2-40B4-BE49-F238E27FC236}">
                    <a16:creationId xmlns:a16="http://schemas.microsoft.com/office/drawing/2014/main" id="{3F7EE523-C712-0240-BC2B-772E52181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2" name="Rectangle 1598">
                <a:extLst>
                  <a:ext uri="{FF2B5EF4-FFF2-40B4-BE49-F238E27FC236}">
                    <a16:creationId xmlns:a16="http://schemas.microsoft.com/office/drawing/2014/main" id="{D78D3F01-61F6-6D48-9548-8A5C503C6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3" name="Rectangle 1599">
                <a:extLst>
                  <a:ext uri="{FF2B5EF4-FFF2-40B4-BE49-F238E27FC236}">
                    <a16:creationId xmlns:a16="http://schemas.microsoft.com/office/drawing/2014/main" id="{B5C8B79B-760A-1F4A-8498-0617B5D27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44" name="Rectangle 1600">
                <a:extLst>
                  <a:ext uri="{FF2B5EF4-FFF2-40B4-BE49-F238E27FC236}">
                    <a16:creationId xmlns:a16="http://schemas.microsoft.com/office/drawing/2014/main" id="{1BF3656B-2B40-2348-8C5A-818DDB289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5" name="Rectangle 1601">
                <a:extLst>
                  <a:ext uri="{FF2B5EF4-FFF2-40B4-BE49-F238E27FC236}">
                    <a16:creationId xmlns:a16="http://schemas.microsoft.com/office/drawing/2014/main" id="{242618ED-E093-4940-B04A-BBAD4EAF9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6" name="Rectangle 1602">
                <a:extLst>
                  <a:ext uri="{FF2B5EF4-FFF2-40B4-BE49-F238E27FC236}">
                    <a16:creationId xmlns:a16="http://schemas.microsoft.com/office/drawing/2014/main" id="{AC9EFD60-2376-DF4C-B35A-1EED6F77A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47" name="Rectangle 1603">
                <a:extLst>
                  <a:ext uri="{FF2B5EF4-FFF2-40B4-BE49-F238E27FC236}">
                    <a16:creationId xmlns:a16="http://schemas.microsoft.com/office/drawing/2014/main" id="{AC918154-0861-0D4E-94DA-78F5E5442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8" name="Rectangle 1604">
                <a:extLst>
                  <a:ext uri="{FF2B5EF4-FFF2-40B4-BE49-F238E27FC236}">
                    <a16:creationId xmlns:a16="http://schemas.microsoft.com/office/drawing/2014/main" id="{E72C7BC6-B4FC-BD45-8EA7-22B2AEB64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49" name="Rectangle 1605">
                <a:extLst>
                  <a:ext uri="{FF2B5EF4-FFF2-40B4-BE49-F238E27FC236}">
                    <a16:creationId xmlns:a16="http://schemas.microsoft.com/office/drawing/2014/main" id="{DEFEE724-CB58-1146-BA44-907A9DFD4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50" name="Rectangle 1606">
                <a:extLst>
                  <a:ext uri="{FF2B5EF4-FFF2-40B4-BE49-F238E27FC236}">
                    <a16:creationId xmlns:a16="http://schemas.microsoft.com/office/drawing/2014/main" id="{F55FC289-4991-0A46-B365-8B88FBFD2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51" name="Rectangle 1607">
                <a:extLst>
                  <a:ext uri="{FF2B5EF4-FFF2-40B4-BE49-F238E27FC236}">
                    <a16:creationId xmlns:a16="http://schemas.microsoft.com/office/drawing/2014/main" id="{CF6994B0-E4F8-C248-A54B-4EFB246ED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52" name="Rectangle 1608">
                <a:extLst>
                  <a:ext uri="{FF2B5EF4-FFF2-40B4-BE49-F238E27FC236}">
                    <a16:creationId xmlns:a16="http://schemas.microsoft.com/office/drawing/2014/main" id="{376523F1-950F-B347-A8B4-2E23F2033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53" name="Rectangle 1609">
                <a:extLst>
                  <a:ext uri="{FF2B5EF4-FFF2-40B4-BE49-F238E27FC236}">
                    <a16:creationId xmlns:a16="http://schemas.microsoft.com/office/drawing/2014/main" id="{023FFE90-68DE-7D47-BEE9-8FE215B5A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54" name="Rectangle 1610">
                <a:extLst>
                  <a:ext uri="{FF2B5EF4-FFF2-40B4-BE49-F238E27FC236}">
                    <a16:creationId xmlns:a16="http://schemas.microsoft.com/office/drawing/2014/main" id="{BD93C4BA-EBCC-E144-9C73-BE4F71624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87" name="Group 1667">
            <a:extLst>
              <a:ext uri="{FF2B5EF4-FFF2-40B4-BE49-F238E27FC236}">
                <a16:creationId xmlns:a16="http://schemas.microsoft.com/office/drawing/2014/main" id="{C619BC7A-10FA-754E-9F3E-E3ED2E500A14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C93E39EC-E7E7-D64B-B47B-D9109DF7D6A1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836" name="Group 1486">
              <a:extLst>
                <a:ext uri="{FF2B5EF4-FFF2-40B4-BE49-F238E27FC236}">
                  <a16:creationId xmlns:a16="http://schemas.microsoft.com/office/drawing/2014/main" id="{6270768A-2663-1449-BBAF-B051BBDF57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6921" name="Rectangle 1754">
                <a:extLst>
                  <a:ext uri="{FF2B5EF4-FFF2-40B4-BE49-F238E27FC236}">
                    <a16:creationId xmlns:a16="http://schemas.microsoft.com/office/drawing/2014/main" id="{45D37F14-FD95-554C-ADE8-F62D6F0B5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22" name="TextBox 1755">
                <a:extLst>
                  <a:ext uri="{FF2B5EF4-FFF2-40B4-BE49-F238E27FC236}">
                    <a16:creationId xmlns:a16="http://schemas.microsoft.com/office/drawing/2014/main" id="{8F8D58F9-92C5-A543-8D9F-A511A4E58F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837" name="Group 1428">
              <a:extLst>
                <a:ext uri="{FF2B5EF4-FFF2-40B4-BE49-F238E27FC236}">
                  <a16:creationId xmlns:a16="http://schemas.microsoft.com/office/drawing/2014/main" id="{166EC3A6-8F2F-614C-9E33-4DABD95A1E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D2A3DDE3-8C48-A94C-AE0C-7C5408036BB2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895" name="Rectangle 1728">
                <a:extLst>
                  <a:ext uri="{FF2B5EF4-FFF2-40B4-BE49-F238E27FC236}">
                    <a16:creationId xmlns:a16="http://schemas.microsoft.com/office/drawing/2014/main" id="{079DA652-5F0C-704D-B609-54A721799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96" name="Rectangle 1729">
                <a:extLst>
                  <a:ext uri="{FF2B5EF4-FFF2-40B4-BE49-F238E27FC236}">
                    <a16:creationId xmlns:a16="http://schemas.microsoft.com/office/drawing/2014/main" id="{B25E1750-9E66-D145-BAAA-F3F6F49B1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97" name="Rectangle 1730">
                <a:extLst>
                  <a:ext uri="{FF2B5EF4-FFF2-40B4-BE49-F238E27FC236}">
                    <a16:creationId xmlns:a16="http://schemas.microsoft.com/office/drawing/2014/main" id="{9D7A79F2-5207-8746-AD5D-3C5103BDD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98" name="Rectangle 1731">
                <a:extLst>
                  <a:ext uri="{FF2B5EF4-FFF2-40B4-BE49-F238E27FC236}">
                    <a16:creationId xmlns:a16="http://schemas.microsoft.com/office/drawing/2014/main" id="{28D89A66-54BA-834F-A906-426A1685B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99" name="Rectangle 1732">
                <a:extLst>
                  <a:ext uri="{FF2B5EF4-FFF2-40B4-BE49-F238E27FC236}">
                    <a16:creationId xmlns:a16="http://schemas.microsoft.com/office/drawing/2014/main" id="{50C11658-9403-F740-B994-1DA10C99F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0" name="Rectangle 1733">
                <a:extLst>
                  <a:ext uri="{FF2B5EF4-FFF2-40B4-BE49-F238E27FC236}">
                    <a16:creationId xmlns:a16="http://schemas.microsoft.com/office/drawing/2014/main" id="{CCA3FD2F-C6A1-664A-AF04-AB303F79A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01" name="Rectangle 1734">
                <a:extLst>
                  <a:ext uri="{FF2B5EF4-FFF2-40B4-BE49-F238E27FC236}">
                    <a16:creationId xmlns:a16="http://schemas.microsoft.com/office/drawing/2014/main" id="{EAA2C28D-3DE3-1840-B7FB-D0977D9E2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2" name="Rectangle 1735">
                <a:extLst>
                  <a:ext uri="{FF2B5EF4-FFF2-40B4-BE49-F238E27FC236}">
                    <a16:creationId xmlns:a16="http://schemas.microsoft.com/office/drawing/2014/main" id="{DB2CD5FC-239A-5C4B-A1A9-C0D5C4904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3" name="Rectangle 1736">
                <a:extLst>
                  <a:ext uri="{FF2B5EF4-FFF2-40B4-BE49-F238E27FC236}">
                    <a16:creationId xmlns:a16="http://schemas.microsoft.com/office/drawing/2014/main" id="{51E714AB-0854-DA41-98EF-F8DB063D0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04" name="Rectangle 1737">
                <a:extLst>
                  <a:ext uri="{FF2B5EF4-FFF2-40B4-BE49-F238E27FC236}">
                    <a16:creationId xmlns:a16="http://schemas.microsoft.com/office/drawing/2014/main" id="{BA54578F-D8C3-5044-96AC-858375420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5" name="Rectangle 1738">
                <a:extLst>
                  <a:ext uri="{FF2B5EF4-FFF2-40B4-BE49-F238E27FC236}">
                    <a16:creationId xmlns:a16="http://schemas.microsoft.com/office/drawing/2014/main" id="{31F74C26-423B-A544-B26F-5AFAAD72D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6" name="Rectangle 1739">
                <a:extLst>
                  <a:ext uri="{FF2B5EF4-FFF2-40B4-BE49-F238E27FC236}">
                    <a16:creationId xmlns:a16="http://schemas.microsoft.com/office/drawing/2014/main" id="{51764D58-44C7-954B-8671-6B94DD63B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07" name="Rectangle 1740">
                <a:extLst>
                  <a:ext uri="{FF2B5EF4-FFF2-40B4-BE49-F238E27FC236}">
                    <a16:creationId xmlns:a16="http://schemas.microsoft.com/office/drawing/2014/main" id="{E3201C63-4B6E-5F47-BFDD-A5FC3219A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8" name="Rectangle 1741">
                <a:extLst>
                  <a:ext uri="{FF2B5EF4-FFF2-40B4-BE49-F238E27FC236}">
                    <a16:creationId xmlns:a16="http://schemas.microsoft.com/office/drawing/2014/main" id="{E50E367A-A7EE-D744-826D-4BB149397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09" name="Rectangle 1742">
                <a:extLst>
                  <a:ext uri="{FF2B5EF4-FFF2-40B4-BE49-F238E27FC236}">
                    <a16:creationId xmlns:a16="http://schemas.microsoft.com/office/drawing/2014/main" id="{D4395B40-BFEA-EC42-AF35-01F060149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10" name="Rectangle 1743">
                <a:extLst>
                  <a:ext uri="{FF2B5EF4-FFF2-40B4-BE49-F238E27FC236}">
                    <a16:creationId xmlns:a16="http://schemas.microsoft.com/office/drawing/2014/main" id="{3E2F2F84-F0D7-8540-B6DB-792D86EB2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1" name="Rectangle 1744">
                <a:extLst>
                  <a:ext uri="{FF2B5EF4-FFF2-40B4-BE49-F238E27FC236}">
                    <a16:creationId xmlns:a16="http://schemas.microsoft.com/office/drawing/2014/main" id="{323718BF-A2AC-9A4D-A144-9C5FC37F3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2" name="Rectangle 1745">
                <a:extLst>
                  <a:ext uri="{FF2B5EF4-FFF2-40B4-BE49-F238E27FC236}">
                    <a16:creationId xmlns:a16="http://schemas.microsoft.com/office/drawing/2014/main" id="{B16457B5-CD2F-3E48-BD79-E89FB39BA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13" name="Rectangle 1746">
                <a:extLst>
                  <a:ext uri="{FF2B5EF4-FFF2-40B4-BE49-F238E27FC236}">
                    <a16:creationId xmlns:a16="http://schemas.microsoft.com/office/drawing/2014/main" id="{0F13FD9A-BAED-8044-8FB9-7EA3D1B5C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4" name="Rectangle 1747">
                <a:extLst>
                  <a:ext uri="{FF2B5EF4-FFF2-40B4-BE49-F238E27FC236}">
                    <a16:creationId xmlns:a16="http://schemas.microsoft.com/office/drawing/2014/main" id="{D49EBF9E-615B-AB4A-9C8C-8E85F9D33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5" name="Rectangle 1748">
                <a:extLst>
                  <a:ext uri="{FF2B5EF4-FFF2-40B4-BE49-F238E27FC236}">
                    <a16:creationId xmlns:a16="http://schemas.microsoft.com/office/drawing/2014/main" id="{4D971F3E-1CFA-5A4B-9135-8319E8D59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16" name="Rectangle 1749">
                <a:extLst>
                  <a:ext uri="{FF2B5EF4-FFF2-40B4-BE49-F238E27FC236}">
                    <a16:creationId xmlns:a16="http://schemas.microsoft.com/office/drawing/2014/main" id="{EA33879F-E258-1F47-9101-464B3EAC9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7" name="Rectangle 1750">
                <a:extLst>
                  <a:ext uri="{FF2B5EF4-FFF2-40B4-BE49-F238E27FC236}">
                    <a16:creationId xmlns:a16="http://schemas.microsoft.com/office/drawing/2014/main" id="{FA09ACE7-EB7A-984A-A8FD-2B13ADDDF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18" name="Rectangle 1751">
                <a:extLst>
                  <a:ext uri="{FF2B5EF4-FFF2-40B4-BE49-F238E27FC236}">
                    <a16:creationId xmlns:a16="http://schemas.microsoft.com/office/drawing/2014/main" id="{DB0B64CB-9C5A-1946-A60E-EF680863E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919" name="Rectangle 1752">
                <a:extLst>
                  <a:ext uri="{FF2B5EF4-FFF2-40B4-BE49-F238E27FC236}">
                    <a16:creationId xmlns:a16="http://schemas.microsoft.com/office/drawing/2014/main" id="{D0A8B9B6-5515-304A-99B8-26BD0DF98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920" name="Rectangle 1753">
                <a:extLst>
                  <a:ext uri="{FF2B5EF4-FFF2-40B4-BE49-F238E27FC236}">
                    <a16:creationId xmlns:a16="http://schemas.microsoft.com/office/drawing/2014/main" id="{4B6BE0F2-1F2D-8848-AA23-C3B7BD2BD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838" name="Group 1429">
              <a:extLst>
                <a:ext uri="{FF2B5EF4-FFF2-40B4-BE49-F238E27FC236}">
                  <a16:creationId xmlns:a16="http://schemas.microsoft.com/office/drawing/2014/main" id="{3A4AE102-7071-4040-8EFA-45F495CA91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A2ABCA8E-58E2-9A45-96C3-9825FAFD0E10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868" name="Rectangle 1701">
                <a:extLst>
                  <a:ext uri="{FF2B5EF4-FFF2-40B4-BE49-F238E27FC236}">
                    <a16:creationId xmlns:a16="http://schemas.microsoft.com/office/drawing/2014/main" id="{14984180-BA80-7647-8E52-F65F8ED16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69" name="Rectangle 1702">
                <a:extLst>
                  <a:ext uri="{FF2B5EF4-FFF2-40B4-BE49-F238E27FC236}">
                    <a16:creationId xmlns:a16="http://schemas.microsoft.com/office/drawing/2014/main" id="{F57CA16F-2141-5242-A5F1-7F758B8B2A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70" name="Rectangle 1703">
                <a:extLst>
                  <a:ext uri="{FF2B5EF4-FFF2-40B4-BE49-F238E27FC236}">
                    <a16:creationId xmlns:a16="http://schemas.microsoft.com/office/drawing/2014/main" id="{56FD369D-0C25-194C-96CD-250411A35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71" name="Rectangle 1704">
                <a:extLst>
                  <a:ext uri="{FF2B5EF4-FFF2-40B4-BE49-F238E27FC236}">
                    <a16:creationId xmlns:a16="http://schemas.microsoft.com/office/drawing/2014/main" id="{D84B181A-0D2C-9E49-9AF7-765468C24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2" name="Rectangle 1705">
                <a:extLst>
                  <a:ext uri="{FF2B5EF4-FFF2-40B4-BE49-F238E27FC236}">
                    <a16:creationId xmlns:a16="http://schemas.microsoft.com/office/drawing/2014/main" id="{C3AA9207-DB62-2846-8031-7C24B4BBB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3" name="Rectangle 1706">
                <a:extLst>
                  <a:ext uri="{FF2B5EF4-FFF2-40B4-BE49-F238E27FC236}">
                    <a16:creationId xmlns:a16="http://schemas.microsoft.com/office/drawing/2014/main" id="{A6C3D105-442A-3349-BC12-0D6662632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74" name="Rectangle 1707">
                <a:extLst>
                  <a:ext uri="{FF2B5EF4-FFF2-40B4-BE49-F238E27FC236}">
                    <a16:creationId xmlns:a16="http://schemas.microsoft.com/office/drawing/2014/main" id="{660458CA-DCD0-B646-9F3F-3BB374A5E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5" name="Rectangle 1708">
                <a:extLst>
                  <a:ext uri="{FF2B5EF4-FFF2-40B4-BE49-F238E27FC236}">
                    <a16:creationId xmlns:a16="http://schemas.microsoft.com/office/drawing/2014/main" id="{35D7E089-53C9-4647-8247-3DD6DC9F0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6" name="Rectangle 1709">
                <a:extLst>
                  <a:ext uri="{FF2B5EF4-FFF2-40B4-BE49-F238E27FC236}">
                    <a16:creationId xmlns:a16="http://schemas.microsoft.com/office/drawing/2014/main" id="{7E0D4FAA-FAA6-F743-A498-3DFA5E6DD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77" name="Rectangle 1710">
                <a:extLst>
                  <a:ext uri="{FF2B5EF4-FFF2-40B4-BE49-F238E27FC236}">
                    <a16:creationId xmlns:a16="http://schemas.microsoft.com/office/drawing/2014/main" id="{FAA3A2BC-C348-9348-80A5-3FBE4B6FB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8" name="Rectangle 1711">
                <a:extLst>
                  <a:ext uri="{FF2B5EF4-FFF2-40B4-BE49-F238E27FC236}">
                    <a16:creationId xmlns:a16="http://schemas.microsoft.com/office/drawing/2014/main" id="{35C3E60C-4C16-B345-B0FD-37AC7E181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79" name="Rectangle 1712">
                <a:extLst>
                  <a:ext uri="{FF2B5EF4-FFF2-40B4-BE49-F238E27FC236}">
                    <a16:creationId xmlns:a16="http://schemas.microsoft.com/office/drawing/2014/main" id="{ECF88156-75F0-AA42-97EE-762A6C95B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80" name="Rectangle 1713">
                <a:extLst>
                  <a:ext uri="{FF2B5EF4-FFF2-40B4-BE49-F238E27FC236}">
                    <a16:creationId xmlns:a16="http://schemas.microsoft.com/office/drawing/2014/main" id="{576B1155-6925-9740-921F-E0F3727C2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1" name="Rectangle 1714">
                <a:extLst>
                  <a:ext uri="{FF2B5EF4-FFF2-40B4-BE49-F238E27FC236}">
                    <a16:creationId xmlns:a16="http://schemas.microsoft.com/office/drawing/2014/main" id="{B7887446-0ADC-034B-A416-E088FA941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2" name="Rectangle 1715">
                <a:extLst>
                  <a:ext uri="{FF2B5EF4-FFF2-40B4-BE49-F238E27FC236}">
                    <a16:creationId xmlns:a16="http://schemas.microsoft.com/office/drawing/2014/main" id="{6972C939-D835-DA44-BD22-EF92E4471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83" name="Rectangle 1716">
                <a:extLst>
                  <a:ext uri="{FF2B5EF4-FFF2-40B4-BE49-F238E27FC236}">
                    <a16:creationId xmlns:a16="http://schemas.microsoft.com/office/drawing/2014/main" id="{30C27DF0-16F0-3442-9330-718E82C5F3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4" name="Rectangle 1717">
                <a:extLst>
                  <a:ext uri="{FF2B5EF4-FFF2-40B4-BE49-F238E27FC236}">
                    <a16:creationId xmlns:a16="http://schemas.microsoft.com/office/drawing/2014/main" id="{CB72DAA5-DDBF-484B-A1B6-52E7B721F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5" name="Rectangle 1718">
                <a:extLst>
                  <a:ext uri="{FF2B5EF4-FFF2-40B4-BE49-F238E27FC236}">
                    <a16:creationId xmlns:a16="http://schemas.microsoft.com/office/drawing/2014/main" id="{A4F957F2-BD28-5C44-B94D-7B9F7F96E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86" name="Rectangle 1719">
                <a:extLst>
                  <a:ext uri="{FF2B5EF4-FFF2-40B4-BE49-F238E27FC236}">
                    <a16:creationId xmlns:a16="http://schemas.microsoft.com/office/drawing/2014/main" id="{58550D05-C577-EE40-8081-206CB0322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7" name="Rectangle 1720">
                <a:extLst>
                  <a:ext uri="{FF2B5EF4-FFF2-40B4-BE49-F238E27FC236}">
                    <a16:creationId xmlns:a16="http://schemas.microsoft.com/office/drawing/2014/main" id="{A23A4808-0F0C-BC4E-9356-BA012F039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88" name="Rectangle 1721">
                <a:extLst>
                  <a:ext uri="{FF2B5EF4-FFF2-40B4-BE49-F238E27FC236}">
                    <a16:creationId xmlns:a16="http://schemas.microsoft.com/office/drawing/2014/main" id="{F3239D8D-BF1C-B14D-BCB5-BC2E35056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89" name="Rectangle 1722">
                <a:extLst>
                  <a:ext uri="{FF2B5EF4-FFF2-40B4-BE49-F238E27FC236}">
                    <a16:creationId xmlns:a16="http://schemas.microsoft.com/office/drawing/2014/main" id="{C667F0E1-56D5-4846-B481-4127247BF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90" name="Rectangle 1723">
                <a:extLst>
                  <a:ext uri="{FF2B5EF4-FFF2-40B4-BE49-F238E27FC236}">
                    <a16:creationId xmlns:a16="http://schemas.microsoft.com/office/drawing/2014/main" id="{71FA9F74-1710-9B41-82A7-44B639116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91" name="Rectangle 1724">
                <a:extLst>
                  <a:ext uri="{FF2B5EF4-FFF2-40B4-BE49-F238E27FC236}">
                    <a16:creationId xmlns:a16="http://schemas.microsoft.com/office/drawing/2014/main" id="{25EA1EB1-2586-3640-B7D3-877A0685E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92" name="Rectangle 1725">
                <a:extLst>
                  <a:ext uri="{FF2B5EF4-FFF2-40B4-BE49-F238E27FC236}">
                    <a16:creationId xmlns:a16="http://schemas.microsoft.com/office/drawing/2014/main" id="{C0559CA6-AA78-BC45-989D-6A62AF2B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93" name="Rectangle 1726">
                <a:extLst>
                  <a:ext uri="{FF2B5EF4-FFF2-40B4-BE49-F238E27FC236}">
                    <a16:creationId xmlns:a16="http://schemas.microsoft.com/office/drawing/2014/main" id="{DE57F80F-0FBD-AD45-88CD-BA8AB058C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839" name="Group 1457">
              <a:extLst>
                <a:ext uri="{FF2B5EF4-FFF2-40B4-BE49-F238E27FC236}">
                  <a16:creationId xmlns:a16="http://schemas.microsoft.com/office/drawing/2014/main" id="{49B9CF44-19A0-644D-9195-6B0C27204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A317A191-37AE-8742-AB4D-06A7D420D162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841" name="Rectangle 1674">
                <a:extLst>
                  <a:ext uri="{FF2B5EF4-FFF2-40B4-BE49-F238E27FC236}">
                    <a16:creationId xmlns:a16="http://schemas.microsoft.com/office/drawing/2014/main" id="{A5E0E48F-BEA1-144A-BE92-807D2F6D6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42" name="Rectangle 1675">
                <a:extLst>
                  <a:ext uri="{FF2B5EF4-FFF2-40B4-BE49-F238E27FC236}">
                    <a16:creationId xmlns:a16="http://schemas.microsoft.com/office/drawing/2014/main" id="{687D9FEF-7C06-3846-9FE9-1E0DD4A17C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43" name="Rectangle 1676">
                <a:extLst>
                  <a:ext uri="{FF2B5EF4-FFF2-40B4-BE49-F238E27FC236}">
                    <a16:creationId xmlns:a16="http://schemas.microsoft.com/office/drawing/2014/main" id="{E8C5E862-5E95-364D-A7DB-F1A7849C6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44" name="Rectangle 1677">
                <a:extLst>
                  <a:ext uri="{FF2B5EF4-FFF2-40B4-BE49-F238E27FC236}">
                    <a16:creationId xmlns:a16="http://schemas.microsoft.com/office/drawing/2014/main" id="{0DC73018-A13D-BA4A-AEB1-22235121F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45" name="Rectangle 1678">
                <a:extLst>
                  <a:ext uri="{FF2B5EF4-FFF2-40B4-BE49-F238E27FC236}">
                    <a16:creationId xmlns:a16="http://schemas.microsoft.com/office/drawing/2014/main" id="{6845916C-9919-5C43-BF1F-1D70092A4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46" name="Rectangle 1679">
                <a:extLst>
                  <a:ext uri="{FF2B5EF4-FFF2-40B4-BE49-F238E27FC236}">
                    <a16:creationId xmlns:a16="http://schemas.microsoft.com/office/drawing/2014/main" id="{BBC9C8C7-5AD7-7543-B7EF-A0D5202BD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47" name="Rectangle 1680">
                <a:extLst>
                  <a:ext uri="{FF2B5EF4-FFF2-40B4-BE49-F238E27FC236}">
                    <a16:creationId xmlns:a16="http://schemas.microsoft.com/office/drawing/2014/main" id="{B687A8DC-57E7-604A-8ACE-BCF4549C3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48" name="Rectangle 1681">
                <a:extLst>
                  <a:ext uri="{FF2B5EF4-FFF2-40B4-BE49-F238E27FC236}">
                    <a16:creationId xmlns:a16="http://schemas.microsoft.com/office/drawing/2014/main" id="{6112FD78-734A-A141-B386-A58EFC812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49" name="Rectangle 1682">
                <a:extLst>
                  <a:ext uri="{FF2B5EF4-FFF2-40B4-BE49-F238E27FC236}">
                    <a16:creationId xmlns:a16="http://schemas.microsoft.com/office/drawing/2014/main" id="{A5523BD5-F5F4-3840-BC33-7F6E0BC4D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50" name="Rectangle 1683">
                <a:extLst>
                  <a:ext uri="{FF2B5EF4-FFF2-40B4-BE49-F238E27FC236}">
                    <a16:creationId xmlns:a16="http://schemas.microsoft.com/office/drawing/2014/main" id="{BE3A1658-04E4-8848-8F6F-B5FE7BF469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1" name="Rectangle 1684">
                <a:extLst>
                  <a:ext uri="{FF2B5EF4-FFF2-40B4-BE49-F238E27FC236}">
                    <a16:creationId xmlns:a16="http://schemas.microsoft.com/office/drawing/2014/main" id="{11A6C7CF-9BA5-AA4F-B8B6-3D359D8D0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2" name="Rectangle 1685">
                <a:extLst>
                  <a:ext uri="{FF2B5EF4-FFF2-40B4-BE49-F238E27FC236}">
                    <a16:creationId xmlns:a16="http://schemas.microsoft.com/office/drawing/2014/main" id="{D5FC3F2E-6626-744A-9E17-EE907FE56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53" name="Rectangle 1686">
                <a:extLst>
                  <a:ext uri="{FF2B5EF4-FFF2-40B4-BE49-F238E27FC236}">
                    <a16:creationId xmlns:a16="http://schemas.microsoft.com/office/drawing/2014/main" id="{82E35185-6B6F-5F45-87D8-215C7E45D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4" name="Rectangle 1687">
                <a:extLst>
                  <a:ext uri="{FF2B5EF4-FFF2-40B4-BE49-F238E27FC236}">
                    <a16:creationId xmlns:a16="http://schemas.microsoft.com/office/drawing/2014/main" id="{EBC8F095-8E8D-8D4A-9A02-E6C3A0C5D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5" name="Rectangle 1688">
                <a:extLst>
                  <a:ext uri="{FF2B5EF4-FFF2-40B4-BE49-F238E27FC236}">
                    <a16:creationId xmlns:a16="http://schemas.microsoft.com/office/drawing/2014/main" id="{94B825A2-21E9-2E47-BB66-D058F2038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56" name="Rectangle 1689">
                <a:extLst>
                  <a:ext uri="{FF2B5EF4-FFF2-40B4-BE49-F238E27FC236}">
                    <a16:creationId xmlns:a16="http://schemas.microsoft.com/office/drawing/2014/main" id="{F061F9AC-0912-A541-B03C-72A177178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7" name="Rectangle 1690">
                <a:extLst>
                  <a:ext uri="{FF2B5EF4-FFF2-40B4-BE49-F238E27FC236}">
                    <a16:creationId xmlns:a16="http://schemas.microsoft.com/office/drawing/2014/main" id="{6C4F4EDA-D517-9347-B9D9-FEE87474B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58" name="Rectangle 1691">
                <a:extLst>
                  <a:ext uri="{FF2B5EF4-FFF2-40B4-BE49-F238E27FC236}">
                    <a16:creationId xmlns:a16="http://schemas.microsoft.com/office/drawing/2014/main" id="{DAA7E1EB-BD4D-1F4C-B901-31DEC212E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59" name="Rectangle 1692">
                <a:extLst>
                  <a:ext uri="{FF2B5EF4-FFF2-40B4-BE49-F238E27FC236}">
                    <a16:creationId xmlns:a16="http://schemas.microsoft.com/office/drawing/2014/main" id="{6AAAFB57-B96E-3942-8945-C904D48F5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60" name="Rectangle 1693">
                <a:extLst>
                  <a:ext uri="{FF2B5EF4-FFF2-40B4-BE49-F238E27FC236}">
                    <a16:creationId xmlns:a16="http://schemas.microsoft.com/office/drawing/2014/main" id="{B5118397-206B-E04D-9F84-218794FFC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61" name="Rectangle 1694">
                <a:extLst>
                  <a:ext uri="{FF2B5EF4-FFF2-40B4-BE49-F238E27FC236}">
                    <a16:creationId xmlns:a16="http://schemas.microsoft.com/office/drawing/2014/main" id="{18BAB449-9F20-3846-8372-A5CAEAE18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62" name="Rectangle 1695">
                <a:extLst>
                  <a:ext uri="{FF2B5EF4-FFF2-40B4-BE49-F238E27FC236}">
                    <a16:creationId xmlns:a16="http://schemas.microsoft.com/office/drawing/2014/main" id="{C22DEF78-8C6E-D24B-AA51-A50A0D22C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63" name="Rectangle 1696">
                <a:extLst>
                  <a:ext uri="{FF2B5EF4-FFF2-40B4-BE49-F238E27FC236}">
                    <a16:creationId xmlns:a16="http://schemas.microsoft.com/office/drawing/2014/main" id="{FAECBA5E-5EC3-D445-BF32-474D91676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64" name="Rectangle 1697">
                <a:extLst>
                  <a:ext uri="{FF2B5EF4-FFF2-40B4-BE49-F238E27FC236}">
                    <a16:creationId xmlns:a16="http://schemas.microsoft.com/office/drawing/2014/main" id="{05F0CA82-1C45-A04A-8C5B-5BFC4ED6EF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65" name="Rectangle 1698">
                <a:extLst>
                  <a:ext uri="{FF2B5EF4-FFF2-40B4-BE49-F238E27FC236}">
                    <a16:creationId xmlns:a16="http://schemas.microsoft.com/office/drawing/2014/main" id="{D6F16EBF-7F95-4D42-A681-0E2911C8F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66" name="Rectangle 1699">
                <a:extLst>
                  <a:ext uri="{FF2B5EF4-FFF2-40B4-BE49-F238E27FC236}">
                    <a16:creationId xmlns:a16="http://schemas.microsoft.com/office/drawing/2014/main" id="{99A6BC3A-9596-E442-B9C3-D609BA754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88" name="Group 1756">
            <a:extLst>
              <a:ext uri="{FF2B5EF4-FFF2-40B4-BE49-F238E27FC236}">
                <a16:creationId xmlns:a16="http://schemas.microsoft.com/office/drawing/2014/main" id="{F7822421-CF33-F444-8AC2-A6B777AC1FED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B3DE65-36F5-B641-9B22-2B8552998075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748" name="Group 1486">
              <a:extLst>
                <a:ext uri="{FF2B5EF4-FFF2-40B4-BE49-F238E27FC236}">
                  <a16:creationId xmlns:a16="http://schemas.microsoft.com/office/drawing/2014/main" id="{4E4F60C6-0EC3-8D42-ABB3-244D4E3204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6833" name="Rectangle 1843">
                <a:extLst>
                  <a:ext uri="{FF2B5EF4-FFF2-40B4-BE49-F238E27FC236}">
                    <a16:creationId xmlns:a16="http://schemas.microsoft.com/office/drawing/2014/main" id="{D1F80E43-1809-924B-A9A4-912C74BDB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34" name="TextBox 1844">
                <a:extLst>
                  <a:ext uri="{FF2B5EF4-FFF2-40B4-BE49-F238E27FC236}">
                    <a16:creationId xmlns:a16="http://schemas.microsoft.com/office/drawing/2014/main" id="{30854506-7DB1-EB4A-A5D9-98BEDC88EC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749" name="Group 1428">
              <a:extLst>
                <a:ext uri="{FF2B5EF4-FFF2-40B4-BE49-F238E27FC236}">
                  <a16:creationId xmlns:a16="http://schemas.microsoft.com/office/drawing/2014/main" id="{0DC1B9F6-BA83-104C-9A0D-948AFC5B2A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540EF9CF-EA87-954C-9876-00A98C150D7A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807" name="Rectangle 1817">
                <a:extLst>
                  <a:ext uri="{FF2B5EF4-FFF2-40B4-BE49-F238E27FC236}">
                    <a16:creationId xmlns:a16="http://schemas.microsoft.com/office/drawing/2014/main" id="{64E4F6E5-3DAC-114C-9672-FBAC55EC0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08" name="Rectangle 1818">
                <a:extLst>
                  <a:ext uri="{FF2B5EF4-FFF2-40B4-BE49-F238E27FC236}">
                    <a16:creationId xmlns:a16="http://schemas.microsoft.com/office/drawing/2014/main" id="{E215BA60-89D4-BC4D-B990-C8350EAA53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09" name="Rectangle 1819">
                <a:extLst>
                  <a:ext uri="{FF2B5EF4-FFF2-40B4-BE49-F238E27FC236}">
                    <a16:creationId xmlns:a16="http://schemas.microsoft.com/office/drawing/2014/main" id="{FF562621-A7CF-2248-93B8-49D5FF279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10" name="Rectangle 1820">
                <a:extLst>
                  <a:ext uri="{FF2B5EF4-FFF2-40B4-BE49-F238E27FC236}">
                    <a16:creationId xmlns:a16="http://schemas.microsoft.com/office/drawing/2014/main" id="{7861D3AC-93F9-724C-9021-3F7365046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1" name="Rectangle 1821">
                <a:extLst>
                  <a:ext uri="{FF2B5EF4-FFF2-40B4-BE49-F238E27FC236}">
                    <a16:creationId xmlns:a16="http://schemas.microsoft.com/office/drawing/2014/main" id="{CA9AE827-8F57-3644-AA33-9092C9DEF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2" name="Rectangle 1822">
                <a:extLst>
                  <a:ext uri="{FF2B5EF4-FFF2-40B4-BE49-F238E27FC236}">
                    <a16:creationId xmlns:a16="http://schemas.microsoft.com/office/drawing/2014/main" id="{75D6F14D-CFE7-A44E-BB3A-63E7B962E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13" name="Rectangle 1823">
                <a:extLst>
                  <a:ext uri="{FF2B5EF4-FFF2-40B4-BE49-F238E27FC236}">
                    <a16:creationId xmlns:a16="http://schemas.microsoft.com/office/drawing/2014/main" id="{7132D132-3EF9-B842-AB96-83241E0F6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4" name="Rectangle 1824">
                <a:extLst>
                  <a:ext uri="{FF2B5EF4-FFF2-40B4-BE49-F238E27FC236}">
                    <a16:creationId xmlns:a16="http://schemas.microsoft.com/office/drawing/2014/main" id="{788C5930-DCFB-DC40-8DAB-F3CF4D2DA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5" name="Rectangle 1825">
                <a:extLst>
                  <a:ext uri="{FF2B5EF4-FFF2-40B4-BE49-F238E27FC236}">
                    <a16:creationId xmlns:a16="http://schemas.microsoft.com/office/drawing/2014/main" id="{F8FD6BAB-4A28-E641-AE73-3CE0509CB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16" name="Rectangle 1826">
                <a:extLst>
                  <a:ext uri="{FF2B5EF4-FFF2-40B4-BE49-F238E27FC236}">
                    <a16:creationId xmlns:a16="http://schemas.microsoft.com/office/drawing/2014/main" id="{E1E791D6-2278-2C48-A1CA-8819B8D7F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7" name="Rectangle 1827">
                <a:extLst>
                  <a:ext uri="{FF2B5EF4-FFF2-40B4-BE49-F238E27FC236}">
                    <a16:creationId xmlns:a16="http://schemas.microsoft.com/office/drawing/2014/main" id="{A6DA3571-137A-F941-AC33-0A8F27854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18" name="Rectangle 1828">
                <a:extLst>
                  <a:ext uri="{FF2B5EF4-FFF2-40B4-BE49-F238E27FC236}">
                    <a16:creationId xmlns:a16="http://schemas.microsoft.com/office/drawing/2014/main" id="{3DB0EE18-41E9-714C-82F4-39E23434E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19" name="Rectangle 1829">
                <a:extLst>
                  <a:ext uri="{FF2B5EF4-FFF2-40B4-BE49-F238E27FC236}">
                    <a16:creationId xmlns:a16="http://schemas.microsoft.com/office/drawing/2014/main" id="{1C6FFE1E-FC32-A348-B7D5-41B335091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0" name="Rectangle 1830">
                <a:extLst>
                  <a:ext uri="{FF2B5EF4-FFF2-40B4-BE49-F238E27FC236}">
                    <a16:creationId xmlns:a16="http://schemas.microsoft.com/office/drawing/2014/main" id="{81829149-2E6B-AA40-BB08-6C050813C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1" name="Rectangle 1831">
                <a:extLst>
                  <a:ext uri="{FF2B5EF4-FFF2-40B4-BE49-F238E27FC236}">
                    <a16:creationId xmlns:a16="http://schemas.microsoft.com/office/drawing/2014/main" id="{99A1937A-3867-0248-99F6-56EA175C5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22" name="Rectangle 1832">
                <a:extLst>
                  <a:ext uri="{FF2B5EF4-FFF2-40B4-BE49-F238E27FC236}">
                    <a16:creationId xmlns:a16="http://schemas.microsoft.com/office/drawing/2014/main" id="{185A5E15-6B7C-D14C-8609-2C283C52C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3" name="Rectangle 1833">
                <a:extLst>
                  <a:ext uri="{FF2B5EF4-FFF2-40B4-BE49-F238E27FC236}">
                    <a16:creationId xmlns:a16="http://schemas.microsoft.com/office/drawing/2014/main" id="{90964C3A-80E5-9442-A86C-B31DCDCC6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4" name="Rectangle 1834">
                <a:extLst>
                  <a:ext uri="{FF2B5EF4-FFF2-40B4-BE49-F238E27FC236}">
                    <a16:creationId xmlns:a16="http://schemas.microsoft.com/office/drawing/2014/main" id="{1D0D498C-FFE3-CE40-9F67-A7ADF6289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25" name="Rectangle 1835">
                <a:extLst>
                  <a:ext uri="{FF2B5EF4-FFF2-40B4-BE49-F238E27FC236}">
                    <a16:creationId xmlns:a16="http://schemas.microsoft.com/office/drawing/2014/main" id="{BF73272C-A827-554A-9167-695FC00B8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6" name="Rectangle 1836">
                <a:extLst>
                  <a:ext uri="{FF2B5EF4-FFF2-40B4-BE49-F238E27FC236}">
                    <a16:creationId xmlns:a16="http://schemas.microsoft.com/office/drawing/2014/main" id="{9C4722C1-34FD-E845-8C98-3B57B363B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7" name="Rectangle 1837">
                <a:extLst>
                  <a:ext uri="{FF2B5EF4-FFF2-40B4-BE49-F238E27FC236}">
                    <a16:creationId xmlns:a16="http://schemas.microsoft.com/office/drawing/2014/main" id="{4F27B52E-146C-7F4F-916F-489C8CB75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28" name="Rectangle 1838">
                <a:extLst>
                  <a:ext uri="{FF2B5EF4-FFF2-40B4-BE49-F238E27FC236}">
                    <a16:creationId xmlns:a16="http://schemas.microsoft.com/office/drawing/2014/main" id="{1CD3FAA9-CC45-D34C-9520-78AC24989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29" name="Rectangle 1839">
                <a:extLst>
                  <a:ext uri="{FF2B5EF4-FFF2-40B4-BE49-F238E27FC236}">
                    <a16:creationId xmlns:a16="http://schemas.microsoft.com/office/drawing/2014/main" id="{501EC557-452E-6147-8C2C-7F5E922E85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30" name="Rectangle 1840">
                <a:extLst>
                  <a:ext uri="{FF2B5EF4-FFF2-40B4-BE49-F238E27FC236}">
                    <a16:creationId xmlns:a16="http://schemas.microsoft.com/office/drawing/2014/main" id="{FC5057C9-A2FD-E844-BC62-D69009456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31" name="Rectangle 1841">
                <a:extLst>
                  <a:ext uri="{FF2B5EF4-FFF2-40B4-BE49-F238E27FC236}">
                    <a16:creationId xmlns:a16="http://schemas.microsoft.com/office/drawing/2014/main" id="{8F9B3013-747A-9647-991A-872EA02FA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32" name="Rectangle 1842">
                <a:extLst>
                  <a:ext uri="{FF2B5EF4-FFF2-40B4-BE49-F238E27FC236}">
                    <a16:creationId xmlns:a16="http://schemas.microsoft.com/office/drawing/2014/main" id="{C6BDE234-BE98-5341-B95F-93903FD27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750" name="Group 1429">
              <a:extLst>
                <a:ext uri="{FF2B5EF4-FFF2-40B4-BE49-F238E27FC236}">
                  <a16:creationId xmlns:a16="http://schemas.microsoft.com/office/drawing/2014/main" id="{1F6FD077-C382-1D42-AFF5-C9A7850ED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1B8B190-3223-7043-ACA3-CE7FDCB5D663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780" name="Rectangle 1790">
                <a:extLst>
                  <a:ext uri="{FF2B5EF4-FFF2-40B4-BE49-F238E27FC236}">
                    <a16:creationId xmlns:a16="http://schemas.microsoft.com/office/drawing/2014/main" id="{56C42F9E-CB79-7C4D-8014-428DFA31F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81" name="Rectangle 1791">
                <a:extLst>
                  <a:ext uri="{FF2B5EF4-FFF2-40B4-BE49-F238E27FC236}">
                    <a16:creationId xmlns:a16="http://schemas.microsoft.com/office/drawing/2014/main" id="{AA462BB2-D556-9D4B-8852-F9CB62A9D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82" name="Rectangle 1792">
                <a:extLst>
                  <a:ext uri="{FF2B5EF4-FFF2-40B4-BE49-F238E27FC236}">
                    <a16:creationId xmlns:a16="http://schemas.microsoft.com/office/drawing/2014/main" id="{D1369EC1-C598-B843-8A4C-812744061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83" name="Rectangle 1793">
                <a:extLst>
                  <a:ext uri="{FF2B5EF4-FFF2-40B4-BE49-F238E27FC236}">
                    <a16:creationId xmlns:a16="http://schemas.microsoft.com/office/drawing/2014/main" id="{3E4B8AC2-FF19-C541-9568-ACCDC8430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84" name="Rectangle 1794">
                <a:extLst>
                  <a:ext uri="{FF2B5EF4-FFF2-40B4-BE49-F238E27FC236}">
                    <a16:creationId xmlns:a16="http://schemas.microsoft.com/office/drawing/2014/main" id="{154F95E9-457F-C846-95D6-F625A4C1F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85" name="Rectangle 1795">
                <a:extLst>
                  <a:ext uri="{FF2B5EF4-FFF2-40B4-BE49-F238E27FC236}">
                    <a16:creationId xmlns:a16="http://schemas.microsoft.com/office/drawing/2014/main" id="{368C3D88-08DA-C14E-BD1B-12208D34B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86" name="Rectangle 1796">
                <a:extLst>
                  <a:ext uri="{FF2B5EF4-FFF2-40B4-BE49-F238E27FC236}">
                    <a16:creationId xmlns:a16="http://schemas.microsoft.com/office/drawing/2014/main" id="{79DDEA9B-EE55-864C-88C9-90E230424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87" name="Rectangle 1797">
                <a:extLst>
                  <a:ext uri="{FF2B5EF4-FFF2-40B4-BE49-F238E27FC236}">
                    <a16:creationId xmlns:a16="http://schemas.microsoft.com/office/drawing/2014/main" id="{DB94D9E5-49BA-4F40-AD6A-ED26E7F59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88" name="Rectangle 1798">
                <a:extLst>
                  <a:ext uri="{FF2B5EF4-FFF2-40B4-BE49-F238E27FC236}">
                    <a16:creationId xmlns:a16="http://schemas.microsoft.com/office/drawing/2014/main" id="{BFB21342-230C-B14D-A313-1986CBF56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89" name="Rectangle 1799">
                <a:extLst>
                  <a:ext uri="{FF2B5EF4-FFF2-40B4-BE49-F238E27FC236}">
                    <a16:creationId xmlns:a16="http://schemas.microsoft.com/office/drawing/2014/main" id="{3B615838-98A4-CB44-A4C6-EB31DAA43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0" name="Rectangle 1800">
                <a:extLst>
                  <a:ext uri="{FF2B5EF4-FFF2-40B4-BE49-F238E27FC236}">
                    <a16:creationId xmlns:a16="http://schemas.microsoft.com/office/drawing/2014/main" id="{8B177CE5-6BF3-594A-9146-D3B112B53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1" name="Rectangle 1801">
                <a:extLst>
                  <a:ext uri="{FF2B5EF4-FFF2-40B4-BE49-F238E27FC236}">
                    <a16:creationId xmlns:a16="http://schemas.microsoft.com/office/drawing/2014/main" id="{78DA0468-1FC7-3E4F-B25C-4C868E7A0E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92" name="Rectangle 1802">
                <a:extLst>
                  <a:ext uri="{FF2B5EF4-FFF2-40B4-BE49-F238E27FC236}">
                    <a16:creationId xmlns:a16="http://schemas.microsoft.com/office/drawing/2014/main" id="{AAA32320-17FA-D540-8563-F4C92CB3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3" name="Rectangle 1803">
                <a:extLst>
                  <a:ext uri="{FF2B5EF4-FFF2-40B4-BE49-F238E27FC236}">
                    <a16:creationId xmlns:a16="http://schemas.microsoft.com/office/drawing/2014/main" id="{99A4E328-D966-5442-96B9-F68F14016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4" name="Rectangle 1804">
                <a:extLst>
                  <a:ext uri="{FF2B5EF4-FFF2-40B4-BE49-F238E27FC236}">
                    <a16:creationId xmlns:a16="http://schemas.microsoft.com/office/drawing/2014/main" id="{C89009A2-D0D3-BA4E-99DB-9AC9A477B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95" name="Rectangle 1805">
                <a:extLst>
                  <a:ext uri="{FF2B5EF4-FFF2-40B4-BE49-F238E27FC236}">
                    <a16:creationId xmlns:a16="http://schemas.microsoft.com/office/drawing/2014/main" id="{1C9D89CE-9B82-0C44-AB02-201501805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6" name="Rectangle 1806">
                <a:extLst>
                  <a:ext uri="{FF2B5EF4-FFF2-40B4-BE49-F238E27FC236}">
                    <a16:creationId xmlns:a16="http://schemas.microsoft.com/office/drawing/2014/main" id="{10978105-1C28-6C43-AEF2-CE0C0E36C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7" name="Rectangle 1807">
                <a:extLst>
                  <a:ext uri="{FF2B5EF4-FFF2-40B4-BE49-F238E27FC236}">
                    <a16:creationId xmlns:a16="http://schemas.microsoft.com/office/drawing/2014/main" id="{5490BD1D-93E7-B446-9411-C8DE12587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98" name="Rectangle 1808">
                <a:extLst>
                  <a:ext uri="{FF2B5EF4-FFF2-40B4-BE49-F238E27FC236}">
                    <a16:creationId xmlns:a16="http://schemas.microsoft.com/office/drawing/2014/main" id="{CFFCFC02-D7FA-8F4F-B207-89791B0AD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99" name="Rectangle 1809">
                <a:extLst>
                  <a:ext uri="{FF2B5EF4-FFF2-40B4-BE49-F238E27FC236}">
                    <a16:creationId xmlns:a16="http://schemas.microsoft.com/office/drawing/2014/main" id="{8AC47A09-4179-874B-809C-00392304C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00" name="Rectangle 1810">
                <a:extLst>
                  <a:ext uri="{FF2B5EF4-FFF2-40B4-BE49-F238E27FC236}">
                    <a16:creationId xmlns:a16="http://schemas.microsoft.com/office/drawing/2014/main" id="{B3A2C967-D7FC-274A-8B03-675BC353F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01" name="Rectangle 1811">
                <a:extLst>
                  <a:ext uri="{FF2B5EF4-FFF2-40B4-BE49-F238E27FC236}">
                    <a16:creationId xmlns:a16="http://schemas.microsoft.com/office/drawing/2014/main" id="{5132302B-5C17-3848-862C-0720B955A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02" name="Rectangle 1812">
                <a:extLst>
                  <a:ext uri="{FF2B5EF4-FFF2-40B4-BE49-F238E27FC236}">
                    <a16:creationId xmlns:a16="http://schemas.microsoft.com/office/drawing/2014/main" id="{AF3D5898-12DF-0C4A-AC41-43FBADABF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03" name="Rectangle 1813">
                <a:extLst>
                  <a:ext uri="{FF2B5EF4-FFF2-40B4-BE49-F238E27FC236}">
                    <a16:creationId xmlns:a16="http://schemas.microsoft.com/office/drawing/2014/main" id="{D0099F5C-8E30-1241-9143-8CF2A7242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804" name="Rectangle 1814">
                <a:extLst>
                  <a:ext uri="{FF2B5EF4-FFF2-40B4-BE49-F238E27FC236}">
                    <a16:creationId xmlns:a16="http://schemas.microsoft.com/office/drawing/2014/main" id="{BD9CEA80-6B14-7946-ACCA-0189B3777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805" name="Rectangle 1815">
                <a:extLst>
                  <a:ext uri="{FF2B5EF4-FFF2-40B4-BE49-F238E27FC236}">
                    <a16:creationId xmlns:a16="http://schemas.microsoft.com/office/drawing/2014/main" id="{94B22E08-7A17-ED4E-8C65-560F4F5CD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751" name="Group 1457">
              <a:extLst>
                <a:ext uri="{FF2B5EF4-FFF2-40B4-BE49-F238E27FC236}">
                  <a16:creationId xmlns:a16="http://schemas.microsoft.com/office/drawing/2014/main" id="{668A2361-2F22-884D-8A41-76DF59194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C37E48A4-4C45-E14F-B626-893BD8FDF8DB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753" name="Rectangle 1763">
                <a:extLst>
                  <a:ext uri="{FF2B5EF4-FFF2-40B4-BE49-F238E27FC236}">
                    <a16:creationId xmlns:a16="http://schemas.microsoft.com/office/drawing/2014/main" id="{5B987744-289A-C141-9A67-4B177B60B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54" name="Rectangle 1764">
                <a:extLst>
                  <a:ext uri="{FF2B5EF4-FFF2-40B4-BE49-F238E27FC236}">
                    <a16:creationId xmlns:a16="http://schemas.microsoft.com/office/drawing/2014/main" id="{40B18A18-D71E-2C4B-BEB2-F7FB235FA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55" name="Rectangle 1765">
                <a:extLst>
                  <a:ext uri="{FF2B5EF4-FFF2-40B4-BE49-F238E27FC236}">
                    <a16:creationId xmlns:a16="http://schemas.microsoft.com/office/drawing/2014/main" id="{5D6052FE-7179-4A42-81E9-975BE85D6F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56" name="Rectangle 1766">
                <a:extLst>
                  <a:ext uri="{FF2B5EF4-FFF2-40B4-BE49-F238E27FC236}">
                    <a16:creationId xmlns:a16="http://schemas.microsoft.com/office/drawing/2014/main" id="{BC6A6FB5-CD1A-0F4A-BB46-30B261343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57" name="Rectangle 1767">
                <a:extLst>
                  <a:ext uri="{FF2B5EF4-FFF2-40B4-BE49-F238E27FC236}">
                    <a16:creationId xmlns:a16="http://schemas.microsoft.com/office/drawing/2014/main" id="{15CAD232-0C1D-D845-9544-56B8CF892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58" name="Rectangle 1768">
                <a:extLst>
                  <a:ext uri="{FF2B5EF4-FFF2-40B4-BE49-F238E27FC236}">
                    <a16:creationId xmlns:a16="http://schemas.microsoft.com/office/drawing/2014/main" id="{968530E1-94CA-3C48-B820-DEA5BF10F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59" name="Rectangle 1769">
                <a:extLst>
                  <a:ext uri="{FF2B5EF4-FFF2-40B4-BE49-F238E27FC236}">
                    <a16:creationId xmlns:a16="http://schemas.microsoft.com/office/drawing/2014/main" id="{F778A43E-9327-0B45-BE1B-2256B172D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0" name="Rectangle 1770">
                <a:extLst>
                  <a:ext uri="{FF2B5EF4-FFF2-40B4-BE49-F238E27FC236}">
                    <a16:creationId xmlns:a16="http://schemas.microsoft.com/office/drawing/2014/main" id="{9BD77C02-74BF-1946-9436-7B43C4465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1" name="Rectangle 1771">
                <a:extLst>
                  <a:ext uri="{FF2B5EF4-FFF2-40B4-BE49-F238E27FC236}">
                    <a16:creationId xmlns:a16="http://schemas.microsoft.com/office/drawing/2014/main" id="{90D4B058-ADA4-BE44-89F8-974BE15E4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62" name="Rectangle 1772">
                <a:extLst>
                  <a:ext uri="{FF2B5EF4-FFF2-40B4-BE49-F238E27FC236}">
                    <a16:creationId xmlns:a16="http://schemas.microsoft.com/office/drawing/2014/main" id="{C200DFCE-7440-C540-8441-5F2E82BEF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3" name="Rectangle 1773">
                <a:extLst>
                  <a:ext uri="{FF2B5EF4-FFF2-40B4-BE49-F238E27FC236}">
                    <a16:creationId xmlns:a16="http://schemas.microsoft.com/office/drawing/2014/main" id="{5B00B9AC-ED66-AB4C-A427-CFFAED0AE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4" name="Rectangle 1774">
                <a:extLst>
                  <a:ext uri="{FF2B5EF4-FFF2-40B4-BE49-F238E27FC236}">
                    <a16:creationId xmlns:a16="http://schemas.microsoft.com/office/drawing/2014/main" id="{2FCDC03F-930F-234F-BB6F-693517FB0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65" name="Rectangle 1775">
                <a:extLst>
                  <a:ext uri="{FF2B5EF4-FFF2-40B4-BE49-F238E27FC236}">
                    <a16:creationId xmlns:a16="http://schemas.microsoft.com/office/drawing/2014/main" id="{6E08FAAE-CAB0-C246-8161-9DE31D3EA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6" name="Rectangle 1776">
                <a:extLst>
                  <a:ext uri="{FF2B5EF4-FFF2-40B4-BE49-F238E27FC236}">
                    <a16:creationId xmlns:a16="http://schemas.microsoft.com/office/drawing/2014/main" id="{F8A1AAB3-799B-6743-ABF4-8B99D65D6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7" name="Rectangle 1777">
                <a:extLst>
                  <a:ext uri="{FF2B5EF4-FFF2-40B4-BE49-F238E27FC236}">
                    <a16:creationId xmlns:a16="http://schemas.microsoft.com/office/drawing/2014/main" id="{B5135FAE-15F3-3449-B564-7EC0E67BEC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68" name="Rectangle 1778">
                <a:extLst>
                  <a:ext uri="{FF2B5EF4-FFF2-40B4-BE49-F238E27FC236}">
                    <a16:creationId xmlns:a16="http://schemas.microsoft.com/office/drawing/2014/main" id="{27FF35F9-B430-ED45-B806-1972759C8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69" name="Rectangle 1779">
                <a:extLst>
                  <a:ext uri="{FF2B5EF4-FFF2-40B4-BE49-F238E27FC236}">
                    <a16:creationId xmlns:a16="http://schemas.microsoft.com/office/drawing/2014/main" id="{7B4F1A36-CA23-C845-9DA6-DD1332963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0" name="Rectangle 1780">
                <a:extLst>
                  <a:ext uri="{FF2B5EF4-FFF2-40B4-BE49-F238E27FC236}">
                    <a16:creationId xmlns:a16="http://schemas.microsoft.com/office/drawing/2014/main" id="{DF63ED05-6935-F541-B689-F8E9F7E7C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71" name="Rectangle 1781">
                <a:extLst>
                  <a:ext uri="{FF2B5EF4-FFF2-40B4-BE49-F238E27FC236}">
                    <a16:creationId xmlns:a16="http://schemas.microsoft.com/office/drawing/2014/main" id="{5A404828-F755-0A4F-8163-D493DC47A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2" name="Rectangle 1782">
                <a:extLst>
                  <a:ext uri="{FF2B5EF4-FFF2-40B4-BE49-F238E27FC236}">
                    <a16:creationId xmlns:a16="http://schemas.microsoft.com/office/drawing/2014/main" id="{A361C028-8455-2F4E-85F7-BA2456983A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3" name="Rectangle 1783">
                <a:extLst>
                  <a:ext uri="{FF2B5EF4-FFF2-40B4-BE49-F238E27FC236}">
                    <a16:creationId xmlns:a16="http://schemas.microsoft.com/office/drawing/2014/main" id="{746C8616-DFA7-8C48-95B1-F0EE561E4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74" name="Rectangle 1784">
                <a:extLst>
                  <a:ext uri="{FF2B5EF4-FFF2-40B4-BE49-F238E27FC236}">
                    <a16:creationId xmlns:a16="http://schemas.microsoft.com/office/drawing/2014/main" id="{A202DBDD-FFF6-6944-8681-F5124906D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5" name="Rectangle 1785">
                <a:extLst>
                  <a:ext uri="{FF2B5EF4-FFF2-40B4-BE49-F238E27FC236}">
                    <a16:creationId xmlns:a16="http://schemas.microsoft.com/office/drawing/2014/main" id="{64B06118-EEF1-B34D-B2D5-298D7B751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6" name="Rectangle 1786">
                <a:extLst>
                  <a:ext uri="{FF2B5EF4-FFF2-40B4-BE49-F238E27FC236}">
                    <a16:creationId xmlns:a16="http://schemas.microsoft.com/office/drawing/2014/main" id="{585A3943-68B4-B349-B686-4309995A0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77" name="Rectangle 1787">
                <a:extLst>
                  <a:ext uri="{FF2B5EF4-FFF2-40B4-BE49-F238E27FC236}">
                    <a16:creationId xmlns:a16="http://schemas.microsoft.com/office/drawing/2014/main" id="{1DE73C39-35FF-274E-9AAC-648BA5649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78" name="Rectangle 1788">
                <a:extLst>
                  <a:ext uri="{FF2B5EF4-FFF2-40B4-BE49-F238E27FC236}">
                    <a16:creationId xmlns:a16="http://schemas.microsoft.com/office/drawing/2014/main" id="{FC8088ED-9DC8-A448-B467-CA76AAB7E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89" name="Group 1934">
            <a:extLst>
              <a:ext uri="{FF2B5EF4-FFF2-40B4-BE49-F238E27FC236}">
                <a16:creationId xmlns:a16="http://schemas.microsoft.com/office/drawing/2014/main" id="{65E56ED4-C511-C242-8796-4C35E3E9898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DC7CE43E-5B8E-B746-9CB8-0A51F691113A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660" name="Group 1486">
              <a:extLst>
                <a:ext uri="{FF2B5EF4-FFF2-40B4-BE49-F238E27FC236}">
                  <a16:creationId xmlns:a16="http://schemas.microsoft.com/office/drawing/2014/main" id="{607D6007-65B3-694C-8B5A-AD7EAF9CB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6745" name="Rectangle 1932">
                <a:extLst>
                  <a:ext uri="{FF2B5EF4-FFF2-40B4-BE49-F238E27FC236}">
                    <a16:creationId xmlns:a16="http://schemas.microsoft.com/office/drawing/2014/main" id="{7D96C287-9756-2041-A3B1-C3668BFF6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46" name="TextBox 1933">
                <a:extLst>
                  <a:ext uri="{FF2B5EF4-FFF2-40B4-BE49-F238E27FC236}">
                    <a16:creationId xmlns:a16="http://schemas.microsoft.com/office/drawing/2014/main" id="{99FEDB75-D045-4140-A89E-7EB3D6B7F3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661" name="Group 1428">
              <a:extLst>
                <a:ext uri="{FF2B5EF4-FFF2-40B4-BE49-F238E27FC236}">
                  <a16:creationId xmlns:a16="http://schemas.microsoft.com/office/drawing/2014/main" id="{931B7D0C-339D-4A4E-B372-989747A45D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5567F371-8824-0346-9A8A-FD2EF9875EE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719" name="Rectangle 1906">
                <a:extLst>
                  <a:ext uri="{FF2B5EF4-FFF2-40B4-BE49-F238E27FC236}">
                    <a16:creationId xmlns:a16="http://schemas.microsoft.com/office/drawing/2014/main" id="{1ED84E87-FC9F-E44B-8B94-B3C68DF69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20" name="Rectangle 1907">
                <a:extLst>
                  <a:ext uri="{FF2B5EF4-FFF2-40B4-BE49-F238E27FC236}">
                    <a16:creationId xmlns:a16="http://schemas.microsoft.com/office/drawing/2014/main" id="{726C0B5D-055E-D746-865C-B6F8F383C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21" name="Rectangle 1908">
                <a:extLst>
                  <a:ext uri="{FF2B5EF4-FFF2-40B4-BE49-F238E27FC236}">
                    <a16:creationId xmlns:a16="http://schemas.microsoft.com/office/drawing/2014/main" id="{9CAEC477-8F7C-0E4A-B2B9-27B306354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22" name="Rectangle 1909">
                <a:extLst>
                  <a:ext uri="{FF2B5EF4-FFF2-40B4-BE49-F238E27FC236}">
                    <a16:creationId xmlns:a16="http://schemas.microsoft.com/office/drawing/2014/main" id="{5CC0DF37-26DE-214B-82A6-8282D48F6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23" name="Rectangle 1910">
                <a:extLst>
                  <a:ext uri="{FF2B5EF4-FFF2-40B4-BE49-F238E27FC236}">
                    <a16:creationId xmlns:a16="http://schemas.microsoft.com/office/drawing/2014/main" id="{90D87D99-1821-8742-8196-83B5CCFF3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24" name="Rectangle 1911">
                <a:extLst>
                  <a:ext uri="{FF2B5EF4-FFF2-40B4-BE49-F238E27FC236}">
                    <a16:creationId xmlns:a16="http://schemas.microsoft.com/office/drawing/2014/main" id="{5C6CC35D-8865-1141-8315-C09B129FC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25" name="Rectangle 1912">
                <a:extLst>
                  <a:ext uri="{FF2B5EF4-FFF2-40B4-BE49-F238E27FC236}">
                    <a16:creationId xmlns:a16="http://schemas.microsoft.com/office/drawing/2014/main" id="{0443D17B-324E-374F-AC9F-476E29666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26" name="Rectangle 1913">
                <a:extLst>
                  <a:ext uri="{FF2B5EF4-FFF2-40B4-BE49-F238E27FC236}">
                    <a16:creationId xmlns:a16="http://schemas.microsoft.com/office/drawing/2014/main" id="{03DA4513-A9F2-0A4C-9D82-A47F1E6F7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27" name="Rectangle 1914">
                <a:extLst>
                  <a:ext uri="{FF2B5EF4-FFF2-40B4-BE49-F238E27FC236}">
                    <a16:creationId xmlns:a16="http://schemas.microsoft.com/office/drawing/2014/main" id="{6CEE043B-99D9-AE4E-91E1-EC0CB4AE2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28" name="Rectangle 1915">
                <a:extLst>
                  <a:ext uri="{FF2B5EF4-FFF2-40B4-BE49-F238E27FC236}">
                    <a16:creationId xmlns:a16="http://schemas.microsoft.com/office/drawing/2014/main" id="{A12D546D-E3BD-E641-B212-C12E17F1C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29" name="Rectangle 1916">
                <a:extLst>
                  <a:ext uri="{FF2B5EF4-FFF2-40B4-BE49-F238E27FC236}">
                    <a16:creationId xmlns:a16="http://schemas.microsoft.com/office/drawing/2014/main" id="{A1CB5380-A658-9E43-BAB8-3B88A31BD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0" name="Rectangle 1917">
                <a:extLst>
                  <a:ext uri="{FF2B5EF4-FFF2-40B4-BE49-F238E27FC236}">
                    <a16:creationId xmlns:a16="http://schemas.microsoft.com/office/drawing/2014/main" id="{2372E339-AB6E-2544-B9C8-D0E71D8FB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31" name="Rectangle 1918">
                <a:extLst>
                  <a:ext uri="{FF2B5EF4-FFF2-40B4-BE49-F238E27FC236}">
                    <a16:creationId xmlns:a16="http://schemas.microsoft.com/office/drawing/2014/main" id="{16DAFBC1-7A6D-044C-BB07-2014ADDEB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2" name="Rectangle 1919">
                <a:extLst>
                  <a:ext uri="{FF2B5EF4-FFF2-40B4-BE49-F238E27FC236}">
                    <a16:creationId xmlns:a16="http://schemas.microsoft.com/office/drawing/2014/main" id="{61FEB743-53C9-C443-A9A8-41F06298C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3" name="Rectangle 1920">
                <a:extLst>
                  <a:ext uri="{FF2B5EF4-FFF2-40B4-BE49-F238E27FC236}">
                    <a16:creationId xmlns:a16="http://schemas.microsoft.com/office/drawing/2014/main" id="{48979A08-69C0-CB47-8470-19EB410C7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34" name="Rectangle 1921">
                <a:extLst>
                  <a:ext uri="{FF2B5EF4-FFF2-40B4-BE49-F238E27FC236}">
                    <a16:creationId xmlns:a16="http://schemas.microsoft.com/office/drawing/2014/main" id="{3EF22DA9-191D-4B47-806D-D01FE203F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5" name="Rectangle 1922">
                <a:extLst>
                  <a:ext uri="{FF2B5EF4-FFF2-40B4-BE49-F238E27FC236}">
                    <a16:creationId xmlns:a16="http://schemas.microsoft.com/office/drawing/2014/main" id="{076CC0A7-2BE7-944D-9544-B609FC772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6" name="Rectangle 1923">
                <a:extLst>
                  <a:ext uri="{FF2B5EF4-FFF2-40B4-BE49-F238E27FC236}">
                    <a16:creationId xmlns:a16="http://schemas.microsoft.com/office/drawing/2014/main" id="{5F53D0B1-BE02-8746-B4D4-6D28A7B36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37" name="Rectangle 1924">
                <a:extLst>
                  <a:ext uri="{FF2B5EF4-FFF2-40B4-BE49-F238E27FC236}">
                    <a16:creationId xmlns:a16="http://schemas.microsoft.com/office/drawing/2014/main" id="{DDB71FDE-C7A8-814B-81B8-506D8C983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8" name="Rectangle 1925">
                <a:extLst>
                  <a:ext uri="{FF2B5EF4-FFF2-40B4-BE49-F238E27FC236}">
                    <a16:creationId xmlns:a16="http://schemas.microsoft.com/office/drawing/2014/main" id="{DDB73B8D-BEFC-104E-81A5-7A5C97775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39" name="Rectangle 1926">
                <a:extLst>
                  <a:ext uri="{FF2B5EF4-FFF2-40B4-BE49-F238E27FC236}">
                    <a16:creationId xmlns:a16="http://schemas.microsoft.com/office/drawing/2014/main" id="{AA91DAB1-B521-7244-AF02-5856D867E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40" name="Rectangle 1927">
                <a:extLst>
                  <a:ext uri="{FF2B5EF4-FFF2-40B4-BE49-F238E27FC236}">
                    <a16:creationId xmlns:a16="http://schemas.microsoft.com/office/drawing/2014/main" id="{B9F0D10A-0091-7047-9026-1D07082F3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41" name="Rectangle 1928">
                <a:extLst>
                  <a:ext uri="{FF2B5EF4-FFF2-40B4-BE49-F238E27FC236}">
                    <a16:creationId xmlns:a16="http://schemas.microsoft.com/office/drawing/2014/main" id="{792C9ED8-0783-7A4A-87AC-C1C60AFDB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42" name="Rectangle 1929">
                <a:extLst>
                  <a:ext uri="{FF2B5EF4-FFF2-40B4-BE49-F238E27FC236}">
                    <a16:creationId xmlns:a16="http://schemas.microsoft.com/office/drawing/2014/main" id="{97367DE6-54A7-7346-BEA0-0CA517D6E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43" name="Rectangle 1930">
                <a:extLst>
                  <a:ext uri="{FF2B5EF4-FFF2-40B4-BE49-F238E27FC236}">
                    <a16:creationId xmlns:a16="http://schemas.microsoft.com/office/drawing/2014/main" id="{89512073-802C-EA47-B572-6503FAE1A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44" name="Rectangle 1931">
                <a:extLst>
                  <a:ext uri="{FF2B5EF4-FFF2-40B4-BE49-F238E27FC236}">
                    <a16:creationId xmlns:a16="http://schemas.microsoft.com/office/drawing/2014/main" id="{69C4D096-9AA8-6744-887E-885284704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662" name="Group 1429">
              <a:extLst>
                <a:ext uri="{FF2B5EF4-FFF2-40B4-BE49-F238E27FC236}">
                  <a16:creationId xmlns:a16="http://schemas.microsoft.com/office/drawing/2014/main" id="{C225D01D-7084-7D43-98E2-22C0B4EFF7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60E560C2-0104-5344-BFC7-FA3B90793CFD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692" name="Rectangle 1879">
                <a:extLst>
                  <a:ext uri="{FF2B5EF4-FFF2-40B4-BE49-F238E27FC236}">
                    <a16:creationId xmlns:a16="http://schemas.microsoft.com/office/drawing/2014/main" id="{DF2E101C-9D3B-3A4F-9E62-602782121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93" name="Rectangle 1880">
                <a:extLst>
                  <a:ext uri="{FF2B5EF4-FFF2-40B4-BE49-F238E27FC236}">
                    <a16:creationId xmlns:a16="http://schemas.microsoft.com/office/drawing/2014/main" id="{D9513DA6-E3C4-A547-A161-F65EF0231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94" name="Rectangle 1881">
                <a:extLst>
                  <a:ext uri="{FF2B5EF4-FFF2-40B4-BE49-F238E27FC236}">
                    <a16:creationId xmlns:a16="http://schemas.microsoft.com/office/drawing/2014/main" id="{0EAABC77-CAA3-9948-B61B-AAA715981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95" name="Rectangle 1882">
                <a:extLst>
                  <a:ext uri="{FF2B5EF4-FFF2-40B4-BE49-F238E27FC236}">
                    <a16:creationId xmlns:a16="http://schemas.microsoft.com/office/drawing/2014/main" id="{92B655CC-582C-CD4C-802A-94F16137D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96" name="Rectangle 1883">
                <a:extLst>
                  <a:ext uri="{FF2B5EF4-FFF2-40B4-BE49-F238E27FC236}">
                    <a16:creationId xmlns:a16="http://schemas.microsoft.com/office/drawing/2014/main" id="{08F897F9-6E3E-2242-BCA4-BE4C5A295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97" name="Rectangle 1884">
                <a:extLst>
                  <a:ext uri="{FF2B5EF4-FFF2-40B4-BE49-F238E27FC236}">
                    <a16:creationId xmlns:a16="http://schemas.microsoft.com/office/drawing/2014/main" id="{014F97D0-96FE-6D42-965E-B24D5DA10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98" name="Rectangle 1885">
                <a:extLst>
                  <a:ext uri="{FF2B5EF4-FFF2-40B4-BE49-F238E27FC236}">
                    <a16:creationId xmlns:a16="http://schemas.microsoft.com/office/drawing/2014/main" id="{341067E0-FD9F-A24B-93E2-AECC9505B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99" name="Rectangle 1886">
                <a:extLst>
                  <a:ext uri="{FF2B5EF4-FFF2-40B4-BE49-F238E27FC236}">
                    <a16:creationId xmlns:a16="http://schemas.microsoft.com/office/drawing/2014/main" id="{4B366114-6D89-764D-BCF9-4FE928B7C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0" name="Rectangle 1887">
                <a:extLst>
                  <a:ext uri="{FF2B5EF4-FFF2-40B4-BE49-F238E27FC236}">
                    <a16:creationId xmlns:a16="http://schemas.microsoft.com/office/drawing/2014/main" id="{9F98BA76-7D2D-B040-AD7E-7B0D2872D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01" name="Rectangle 1888">
                <a:extLst>
                  <a:ext uri="{FF2B5EF4-FFF2-40B4-BE49-F238E27FC236}">
                    <a16:creationId xmlns:a16="http://schemas.microsoft.com/office/drawing/2014/main" id="{14E7CB71-4758-8447-8ABD-AB917BFFB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2" name="Rectangle 1889">
                <a:extLst>
                  <a:ext uri="{FF2B5EF4-FFF2-40B4-BE49-F238E27FC236}">
                    <a16:creationId xmlns:a16="http://schemas.microsoft.com/office/drawing/2014/main" id="{FAC7C3E0-7B5A-5845-85A2-04BD5F28E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3" name="Rectangle 1890">
                <a:extLst>
                  <a:ext uri="{FF2B5EF4-FFF2-40B4-BE49-F238E27FC236}">
                    <a16:creationId xmlns:a16="http://schemas.microsoft.com/office/drawing/2014/main" id="{0BB365F9-4B81-0E43-8A94-6F5D2F2E8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04" name="Rectangle 1891">
                <a:extLst>
                  <a:ext uri="{FF2B5EF4-FFF2-40B4-BE49-F238E27FC236}">
                    <a16:creationId xmlns:a16="http://schemas.microsoft.com/office/drawing/2014/main" id="{5EDD0BDC-0C10-3947-A17B-2A60712AC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5" name="Rectangle 1892">
                <a:extLst>
                  <a:ext uri="{FF2B5EF4-FFF2-40B4-BE49-F238E27FC236}">
                    <a16:creationId xmlns:a16="http://schemas.microsoft.com/office/drawing/2014/main" id="{54B1BE69-4226-EC4C-9867-EDBBA5E99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6" name="Rectangle 1893">
                <a:extLst>
                  <a:ext uri="{FF2B5EF4-FFF2-40B4-BE49-F238E27FC236}">
                    <a16:creationId xmlns:a16="http://schemas.microsoft.com/office/drawing/2014/main" id="{2B5F1DD6-8208-EF4F-AE30-2E34F9068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07" name="Rectangle 1894">
                <a:extLst>
                  <a:ext uri="{FF2B5EF4-FFF2-40B4-BE49-F238E27FC236}">
                    <a16:creationId xmlns:a16="http://schemas.microsoft.com/office/drawing/2014/main" id="{875041E4-8E2A-544A-8D09-8C4A807F7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8" name="Rectangle 1895">
                <a:extLst>
                  <a:ext uri="{FF2B5EF4-FFF2-40B4-BE49-F238E27FC236}">
                    <a16:creationId xmlns:a16="http://schemas.microsoft.com/office/drawing/2014/main" id="{D6C8DE20-0F6F-FA4D-AB3A-E8F3ED061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09" name="Rectangle 1896">
                <a:extLst>
                  <a:ext uri="{FF2B5EF4-FFF2-40B4-BE49-F238E27FC236}">
                    <a16:creationId xmlns:a16="http://schemas.microsoft.com/office/drawing/2014/main" id="{06C164B8-2788-EA45-A206-EB7420E919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10" name="Rectangle 1897">
                <a:extLst>
                  <a:ext uri="{FF2B5EF4-FFF2-40B4-BE49-F238E27FC236}">
                    <a16:creationId xmlns:a16="http://schemas.microsoft.com/office/drawing/2014/main" id="{BAA1D59A-4D2D-A342-8479-A89C8009D0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11" name="Rectangle 1898">
                <a:extLst>
                  <a:ext uri="{FF2B5EF4-FFF2-40B4-BE49-F238E27FC236}">
                    <a16:creationId xmlns:a16="http://schemas.microsoft.com/office/drawing/2014/main" id="{10176A06-996E-3A44-B8B7-9CC7AFEC1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12" name="Rectangle 1899">
                <a:extLst>
                  <a:ext uri="{FF2B5EF4-FFF2-40B4-BE49-F238E27FC236}">
                    <a16:creationId xmlns:a16="http://schemas.microsoft.com/office/drawing/2014/main" id="{5E7F6A98-D1BD-8A4E-BDAB-BAD6D22F0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13" name="Rectangle 1900">
                <a:extLst>
                  <a:ext uri="{FF2B5EF4-FFF2-40B4-BE49-F238E27FC236}">
                    <a16:creationId xmlns:a16="http://schemas.microsoft.com/office/drawing/2014/main" id="{21BB40B2-905B-8940-9296-B781BDE45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14" name="Rectangle 1901">
                <a:extLst>
                  <a:ext uri="{FF2B5EF4-FFF2-40B4-BE49-F238E27FC236}">
                    <a16:creationId xmlns:a16="http://schemas.microsoft.com/office/drawing/2014/main" id="{6920743A-0B6B-6647-A99C-BB84D25CC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15" name="Rectangle 1902">
                <a:extLst>
                  <a:ext uri="{FF2B5EF4-FFF2-40B4-BE49-F238E27FC236}">
                    <a16:creationId xmlns:a16="http://schemas.microsoft.com/office/drawing/2014/main" id="{82598563-534E-E146-A005-E75F94817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716" name="Rectangle 1903">
                <a:extLst>
                  <a:ext uri="{FF2B5EF4-FFF2-40B4-BE49-F238E27FC236}">
                    <a16:creationId xmlns:a16="http://schemas.microsoft.com/office/drawing/2014/main" id="{B79699AB-520B-534E-A9A1-AD2058E12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717" name="Rectangle 1904">
                <a:extLst>
                  <a:ext uri="{FF2B5EF4-FFF2-40B4-BE49-F238E27FC236}">
                    <a16:creationId xmlns:a16="http://schemas.microsoft.com/office/drawing/2014/main" id="{2DEDA1F3-511B-644D-A533-01D656163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663" name="Group 1457">
              <a:extLst>
                <a:ext uri="{FF2B5EF4-FFF2-40B4-BE49-F238E27FC236}">
                  <a16:creationId xmlns:a16="http://schemas.microsoft.com/office/drawing/2014/main" id="{94CD0688-C26F-7449-A664-5DAC36103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0BB3B782-3C49-F647-954A-1A021D171A6E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665" name="Rectangle 1852">
                <a:extLst>
                  <a:ext uri="{FF2B5EF4-FFF2-40B4-BE49-F238E27FC236}">
                    <a16:creationId xmlns:a16="http://schemas.microsoft.com/office/drawing/2014/main" id="{D728BB6D-0604-2B4B-AD96-56CFB48E5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66" name="Rectangle 1853">
                <a:extLst>
                  <a:ext uri="{FF2B5EF4-FFF2-40B4-BE49-F238E27FC236}">
                    <a16:creationId xmlns:a16="http://schemas.microsoft.com/office/drawing/2014/main" id="{AE08177F-3AE0-F144-B8EA-A64432849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67" name="Rectangle 1854">
                <a:extLst>
                  <a:ext uri="{FF2B5EF4-FFF2-40B4-BE49-F238E27FC236}">
                    <a16:creationId xmlns:a16="http://schemas.microsoft.com/office/drawing/2014/main" id="{525B0A4E-290D-EC4D-BE4F-2E451CA56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68" name="Rectangle 1855">
                <a:extLst>
                  <a:ext uri="{FF2B5EF4-FFF2-40B4-BE49-F238E27FC236}">
                    <a16:creationId xmlns:a16="http://schemas.microsoft.com/office/drawing/2014/main" id="{FF685F26-BF61-2840-9369-626194ECE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69" name="Rectangle 1856">
                <a:extLst>
                  <a:ext uri="{FF2B5EF4-FFF2-40B4-BE49-F238E27FC236}">
                    <a16:creationId xmlns:a16="http://schemas.microsoft.com/office/drawing/2014/main" id="{0EC00711-658D-0B4B-86DB-77E532CCA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0" name="Rectangle 1857">
                <a:extLst>
                  <a:ext uri="{FF2B5EF4-FFF2-40B4-BE49-F238E27FC236}">
                    <a16:creationId xmlns:a16="http://schemas.microsoft.com/office/drawing/2014/main" id="{DE554245-8621-974F-9A20-EAEE500FB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71" name="Rectangle 1858">
                <a:extLst>
                  <a:ext uri="{FF2B5EF4-FFF2-40B4-BE49-F238E27FC236}">
                    <a16:creationId xmlns:a16="http://schemas.microsoft.com/office/drawing/2014/main" id="{E5B0DDDD-8D8F-9A42-AEE6-B8CF51098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2" name="Rectangle 1859">
                <a:extLst>
                  <a:ext uri="{FF2B5EF4-FFF2-40B4-BE49-F238E27FC236}">
                    <a16:creationId xmlns:a16="http://schemas.microsoft.com/office/drawing/2014/main" id="{BEE80427-8437-924C-BFDA-1578E8E41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3" name="Rectangle 1860">
                <a:extLst>
                  <a:ext uri="{FF2B5EF4-FFF2-40B4-BE49-F238E27FC236}">
                    <a16:creationId xmlns:a16="http://schemas.microsoft.com/office/drawing/2014/main" id="{35FF9730-4AE8-5643-B379-822F3E37F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74" name="Rectangle 1861">
                <a:extLst>
                  <a:ext uri="{FF2B5EF4-FFF2-40B4-BE49-F238E27FC236}">
                    <a16:creationId xmlns:a16="http://schemas.microsoft.com/office/drawing/2014/main" id="{62F252E2-45ED-A64E-83B4-3B1DD8C60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5" name="Rectangle 1862">
                <a:extLst>
                  <a:ext uri="{FF2B5EF4-FFF2-40B4-BE49-F238E27FC236}">
                    <a16:creationId xmlns:a16="http://schemas.microsoft.com/office/drawing/2014/main" id="{E4FFD092-691C-1D47-9592-C9D40545C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6" name="Rectangle 1863">
                <a:extLst>
                  <a:ext uri="{FF2B5EF4-FFF2-40B4-BE49-F238E27FC236}">
                    <a16:creationId xmlns:a16="http://schemas.microsoft.com/office/drawing/2014/main" id="{9B5AC6A2-5E6D-5247-A46C-297F71275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77" name="Rectangle 1864">
                <a:extLst>
                  <a:ext uri="{FF2B5EF4-FFF2-40B4-BE49-F238E27FC236}">
                    <a16:creationId xmlns:a16="http://schemas.microsoft.com/office/drawing/2014/main" id="{ED8D6885-6700-0F4C-BC8D-924221499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8" name="Rectangle 1865">
                <a:extLst>
                  <a:ext uri="{FF2B5EF4-FFF2-40B4-BE49-F238E27FC236}">
                    <a16:creationId xmlns:a16="http://schemas.microsoft.com/office/drawing/2014/main" id="{77B39705-77EB-2345-8E4C-AE9937F71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79" name="Rectangle 1866">
                <a:extLst>
                  <a:ext uri="{FF2B5EF4-FFF2-40B4-BE49-F238E27FC236}">
                    <a16:creationId xmlns:a16="http://schemas.microsoft.com/office/drawing/2014/main" id="{2F5259E6-212E-0147-80DA-7DA99538D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80" name="Rectangle 1867">
                <a:extLst>
                  <a:ext uri="{FF2B5EF4-FFF2-40B4-BE49-F238E27FC236}">
                    <a16:creationId xmlns:a16="http://schemas.microsoft.com/office/drawing/2014/main" id="{ACFF6663-278C-FD4B-94E3-6941693E1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1" name="Rectangle 1868">
                <a:extLst>
                  <a:ext uri="{FF2B5EF4-FFF2-40B4-BE49-F238E27FC236}">
                    <a16:creationId xmlns:a16="http://schemas.microsoft.com/office/drawing/2014/main" id="{2B561750-DE3E-FA43-9047-C6B374F50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2" name="Rectangle 1869">
                <a:extLst>
                  <a:ext uri="{FF2B5EF4-FFF2-40B4-BE49-F238E27FC236}">
                    <a16:creationId xmlns:a16="http://schemas.microsoft.com/office/drawing/2014/main" id="{C94C74C3-184A-CE4F-86B4-E39842343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83" name="Rectangle 1870">
                <a:extLst>
                  <a:ext uri="{FF2B5EF4-FFF2-40B4-BE49-F238E27FC236}">
                    <a16:creationId xmlns:a16="http://schemas.microsoft.com/office/drawing/2014/main" id="{0B003EB2-3BF7-E040-997A-0D518EF83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4" name="Rectangle 1871">
                <a:extLst>
                  <a:ext uri="{FF2B5EF4-FFF2-40B4-BE49-F238E27FC236}">
                    <a16:creationId xmlns:a16="http://schemas.microsoft.com/office/drawing/2014/main" id="{343D5889-24C7-C14A-A145-F2848F286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5" name="Rectangle 1872">
                <a:extLst>
                  <a:ext uri="{FF2B5EF4-FFF2-40B4-BE49-F238E27FC236}">
                    <a16:creationId xmlns:a16="http://schemas.microsoft.com/office/drawing/2014/main" id="{70116F15-E750-FE48-A6D4-355235A11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86" name="Rectangle 1873">
                <a:extLst>
                  <a:ext uri="{FF2B5EF4-FFF2-40B4-BE49-F238E27FC236}">
                    <a16:creationId xmlns:a16="http://schemas.microsoft.com/office/drawing/2014/main" id="{2A0D990D-64BE-C24C-A570-E1B7C15ED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7" name="Rectangle 1874">
                <a:extLst>
                  <a:ext uri="{FF2B5EF4-FFF2-40B4-BE49-F238E27FC236}">
                    <a16:creationId xmlns:a16="http://schemas.microsoft.com/office/drawing/2014/main" id="{1F741160-E25A-C54C-94E0-6FEFFFF53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88" name="Rectangle 1875">
                <a:extLst>
                  <a:ext uri="{FF2B5EF4-FFF2-40B4-BE49-F238E27FC236}">
                    <a16:creationId xmlns:a16="http://schemas.microsoft.com/office/drawing/2014/main" id="{DEC3F28E-9852-784C-9662-D0ECD41CC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89" name="Rectangle 1876">
                <a:extLst>
                  <a:ext uri="{FF2B5EF4-FFF2-40B4-BE49-F238E27FC236}">
                    <a16:creationId xmlns:a16="http://schemas.microsoft.com/office/drawing/2014/main" id="{1CC6CB33-5780-B74E-A059-7854FD72A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90" name="Rectangle 1877">
                <a:extLst>
                  <a:ext uri="{FF2B5EF4-FFF2-40B4-BE49-F238E27FC236}">
                    <a16:creationId xmlns:a16="http://schemas.microsoft.com/office/drawing/2014/main" id="{36D58B5F-0216-A447-94DB-FEDD66F91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90" name="Group 1935">
            <a:extLst>
              <a:ext uri="{FF2B5EF4-FFF2-40B4-BE49-F238E27FC236}">
                <a16:creationId xmlns:a16="http://schemas.microsoft.com/office/drawing/2014/main" id="{5BF56A1D-1EDA-394A-A065-DB2EBE0DE82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381BF042-2EA9-AD44-AB4C-D6CFC01C24B0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572" name="Group 1486">
              <a:extLst>
                <a:ext uri="{FF2B5EF4-FFF2-40B4-BE49-F238E27FC236}">
                  <a16:creationId xmlns:a16="http://schemas.microsoft.com/office/drawing/2014/main" id="{5BA56E3B-489A-1340-9576-186AD42595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6657" name="Rectangle 2022">
                <a:extLst>
                  <a:ext uri="{FF2B5EF4-FFF2-40B4-BE49-F238E27FC236}">
                    <a16:creationId xmlns:a16="http://schemas.microsoft.com/office/drawing/2014/main" id="{72AEE6A7-9017-8440-9784-D962CA903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58" name="TextBox 2023">
                <a:extLst>
                  <a:ext uri="{FF2B5EF4-FFF2-40B4-BE49-F238E27FC236}">
                    <a16:creationId xmlns:a16="http://schemas.microsoft.com/office/drawing/2014/main" id="{C548F98D-DF1D-7147-8A30-F549AED474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573" name="Group 1428">
              <a:extLst>
                <a:ext uri="{FF2B5EF4-FFF2-40B4-BE49-F238E27FC236}">
                  <a16:creationId xmlns:a16="http://schemas.microsoft.com/office/drawing/2014/main" id="{B4805FFC-DC5E-8A4A-BE22-83E1A70AC8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6203703F-A49D-D040-93F2-D588BCC3485F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631" name="Rectangle 1996">
                <a:extLst>
                  <a:ext uri="{FF2B5EF4-FFF2-40B4-BE49-F238E27FC236}">
                    <a16:creationId xmlns:a16="http://schemas.microsoft.com/office/drawing/2014/main" id="{05544B18-610A-F845-9B3D-9D276BA93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32" name="Rectangle 1997">
                <a:extLst>
                  <a:ext uri="{FF2B5EF4-FFF2-40B4-BE49-F238E27FC236}">
                    <a16:creationId xmlns:a16="http://schemas.microsoft.com/office/drawing/2014/main" id="{AD9CC0C7-0184-2E4B-BEB6-8E36F7E88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33" name="Rectangle 1998">
                <a:extLst>
                  <a:ext uri="{FF2B5EF4-FFF2-40B4-BE49-F238E27FC236}">
                    <a16:creationId xmlns:a16="http://schemas.microsoft.com/office/drawing/2014/main" id="{539D3245-99B7-D643-8C93-1179CE082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34" name="Rectangle 1999">
                <a:extLst>
                  <a:ext uri="{FF2B5EF4-FFF2-40B4-BE49-F238E27FC236}">
                    <a16:creationId xmlns:a16="http://schemas.microsoft.com/office/drawing/2014/main" id="{62AAAE72-A673-4746-898B-19CFBE9FB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35" name="Rectangle 2000">
                <a:extLst>
                  <a:ext uri="{FF2B5EF4-FFF2-40B4-BE49-F238E27FC236}">
                    <a16:creationId xmlns:a16="http://schemas.microsoft.com/office/drawing/2014/main" id="{C00022EC-19DF-B04B-BF75-FBB521156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36" name="Rectangle 2001">
                <a:extLst>
                  <a:ext uri="{FF2B5EF4-FFF2-40B4-BE49-F238E27FC236}">
                    <a16:creationId xmlns:a16="http://schemas.microsoft.com/office/drawing/2014/main" id="{5B8D7E62-60F6-FB43-805F-ADACBCF91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37" name="Rectangle 2002">
                <a:extLst>
                  <a:ext uri="{FF2B5EF4-FFF2-40B4-BE49-F238E27FC236}">
                    <a16:creationId xmlns:a16="http://schemas.microsoft.com/office/drawing/2014/main" id="{797D4BA1-95AF-DD4C-B1B0-EFE21537D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38" name="Rectangle 2003">
                <a:extLst>
                  <a:ext uri="{FF2B5EF4-FFF2-40B4-BE49-F238E27FC236}">
                    <a16:creationId xmlns:a16="http://schemas.microsoft.com/office/drawing/2014/main" id="{26736204-6656-8D42-84C2-BFE5343F4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39" name="Rectangle 2004">
                <a:extLst>
                  <a:ext uri="{FF2B5EF4-FFF2-40B4-BE49-F238E27FC236}">
                    <a16:creationId xmlns:a16="http://schemas.microsoft.com/office/drawing/2014/main" id="{64A79B49-8178-724C-84D0-0370F8C57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40" name="Rectangle 2005">
                <a:extLst>
                  <a:ext uri="{FF2B5EF4-FFF2-40B4-BE49-F238E27FC236}">
                    <a16:creationId xmlns:a16="http://schemas.microsoft.com/office/drawing/2014/main" id="{F6A9EFE8-C9C2-F848-BEBF-E32F41FA1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1" name="Rectangle 2006">
                <a:extLst>
                  <a:ext uri="{FF2B5EF4-FFF2-40B4-BE49-F238E27FC236}">
                    <a16:creationId xmlns:a16="http://schemas.microsoft.com/office/drawing/2014/main" id="{B5D98421-E816-744F-BCD6-EC8A16FA1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2" name="Rectangle 2007">
                <a:extLst>
                  <a:ext uri="{FF2B5EF4-FFF2-40B4-BE49-F238E27FC236}">
                    <a16:creationId xmlns:a16="http://schemas.microsoft.com/office/drawing/2014/main" id="{B06FD033-EB6B-154A-A0D1-F1E1AD9B3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43" name="Rectangle 2008">
                <a:extLst>
                  <a:ext uri="{FF2B5EF4-FFF2-40B4-BE49-F238E27FC236}">
                    <a16:creationId xmlns:a16="http://schemas.microsoft.com/office/drawing/2014/main" id="{9C72503D-97EC-9C43-8EEE-EFCEECD99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4" name="Rectangle 2009">
                <a:extLst>
                  <a:ext uri="{FF2B5EF4-FFF2-40B4-BE49-F238E27FC236}">
                    <a16:creationId xmlns:a16="http://schemas.microsoft.com/office/drawing/2014/main" id="{1046127A-9C2D-3744-B09C-A38A569FE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5" name="Rectangle 2010">
                <a:extLst>
                  <a:ext uri="{FF2B5EF4-FFF2-40B4-BE49-F238E27FC236}">
                    <a16:creationId xmlns:a16="http://schemas.microsoft.com/office/drawing/2014/main" id="{ADB0D3D2-A739-1743-A4DD-08E221434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46" name="Rectangle 2011">
                <a:extLst>
                  <a:ext uri="{FF2B5EF4-FFF2-40B4-BE49-F238E27FC236}">
                    <a16:creationId xmlns:a16="http://schemas.microsoft.com/office/drawing/2014/main" id="{A79190D7-6952-F146-BAE0-834FCC3C7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7" name="Rectangle 2012">
                <a:extLst>
                  <a:ext uri="{FF2B5EF4-FFF2-40B4-BE49-F238E27FC236}">
                    <a16:creationId xmlns:a16="http://schemas.microsoft.com/office/drawing/2014/main" id="{5869AB8D-189B-4B48-B8EE-DD4D5D043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48" name="Rectangle 2013">
                <a:extLst>
                  <a:ext uri="{FF2B5EF4-FFF2-40B4-BE49-F238E27FC236}">
                    <a16:creationId xmlns:a16="http://schemas.microsoft.com/office/drawing/2014/main" id="{EC1413BA-0007-754A-950F-DC27ADD99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49" name="Rectangle 2014">
                <a:extLst>
                  <a:ext uri="{FF2B5EF4-FFF2-40B4-BE49-F238E27FC236}">
                    <a16:creationId xmlns:a16="http://schemas.microsoft.com/office/drawing/2014/main" id="{0DE86329-230B-1D46-912D-D92ED661E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50" name="Rectangle 2015">
                <a:extLst>
                  <a:ext uri="{FF2B5EF4-FFF2-40B4-BE49-F238E27FC236}">
                    <a16:creationId xmlns:a16="http://schemas.microsoft.com/office/drawing/2014/main" id="{3CAC3441-2442-1B4F-A284-667EB6F25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51" name="Rectangle 2016">
                <a:extLst>
                  <a:ext uri="{FF2B5EF4-FFF2-40B4-BE49-F238E27FC236}">
                    <a16:creationId xmlns:a16="http://schemas.microsoft.com/office/drawing/2014/main" id="{277EC856-38A2-F44A-B950-28C441DCD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52" name="Rectangle 2017">
                <a:extLst>
                  <a:ext uri="{FF2B5EF4-FFF2-40B4-BE49-F238E27FC236}">
                    <a16:creationId xmlns:a16="http://schemas.microsoft.com/office/drawing/2014/main" id="{FC8FFD2E-1610-164C-9D82-966DCD124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53" name="Rectangle 2018">
                <a:extLst>
                  <a:ext uri="{FF2B5EF4-FFF2-40B4-BE49-F238E27FC236}">
                    <a16:creationId xmlns:a16="http://schemas.microsoft.com/office/drawing/2014/main" id="{916B173F-6838-F447-918B-77FCE8426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54" name="Rectangle 2019">
                <a:extLst>
                  <a:ext uri="{FF2B5EF4-FFF2-40B4-BE49-F238E27FC236}">
                    <a16:creationId xmlns:a16="http://schemas.microsoft.com/office/drawing/2014/main" id="{2968274F-54B7-EE46-BFDF-C1ACA5DE8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55" name="Rectangle 2020">
                <a:extLst>
                  <a:ext uri="{FF2B5EF4-FFF2-40B4-BE49-F238E27FC236}">
                    <a16:creationId xmlns:a16="http://schemas.microsoft.com/office/drawing/2014/main" id="{53EFAEC0-DB39-3C4F-A1F5-89561A316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56" name="Rectangle 2021">
                <a:extLst>
                  <a:ext uri="{FF2B5EF4-FFF2-40B4-BE49-F238E27FC236}">
                    <a16:creationId xmlns:a16="http://schemas.microsoft.com/office/drawing/2014/main" id="{AD6E12AA-41ED-EC42-BBFF-33CC06292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574" name="Group 1429">
              <a:extLst>
                <a:ext uri="{FF2B5EF4-FFF2-40B4-BE49-F238E27FC236}">
                  <a16:creationId xmlns:a16="http://schemas.microsoft.com/office/drawing/2014/main" id="{191B21DA-EFB6-A84B-A9EB-2EC78B06E6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225A8902-7D70-B346-B45A-7D5BD5B6A87E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604" name="Rectangle 1969">
                <a:extLst>
                  <a:ext uri="{FF2B5EF4-FFF2-40B4-BE49-F238E27FC236}">
                    <a16:creationId xmlns:a16="http://schemas.microsoft.com/office/drawing/2014/main" id="{D4D0F366-69CD-CE47-8FCB-756A18154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05" name="Rectangle 1970">
                <a:extLst>
                  <a:ext uri="{FF2B5EF4-FFF2-40B4-BE49-F238E27FC236}">
                    <a16:creationId xmlns:a16="http://schemas.microsoft.com/office/drawing/2014/main" id="{8EFD5155-E320-AA4A-8172-3A8E819A5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06" name="Rectangle 1971">
                <a:extLst>
                  <a:ext uri="{FF2B5EF4-FFF2-40B4-BE49-F238E27FC236}">
                    <a16:creationId xmlns:a16="http://schemas.microsoft.com/office/drawing/2014/main" id="{A2F4CF56-C02A-B64E-9B84-99DE7AF0C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07" name="Rectangle 1972">
                <a:extLst>
                  <a:ext uri="{FF2B5EF4-FFF2-40B4-BE49-F238E27FC236}">
                    <a16:creationId xmlns:a16="http://schemas.microsoft.com/office/drawing/2014/main" id="{47898ED1-1C42-8340-82A0-116AF4E03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08" name="Rectangle 1973">
                <a:extLst>
                  <a:ext uri="{FF2B5EF4-FFF2-40B4-BE49-F238E27FC236}">
                    <a16:creationId xmlns:a16="http://schemas.microsoft.com/office/drawing/2014/main" id="{14E1A211-CEBA-3D48-85DD-494BF8366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09" name="Rectangle 1974">
                <a:extLst>
                  <a:ext uri="{FF2B5EF4-FFF2-40B4-BE49-F238E27FC236}">
                    <a16:creationId xmlns:a16="http://schemas.microsoft.com/office/drawing/2014/main" id="{383AD884-EB0A-8440-999E-B8215E1634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10" name="Rectangle 1975">
                <a:extLst>
                  <a:ext uri="{FF2B5EF4-FFF2-40B4-BE49-F238E27FC236}">
                    <a16:creationId xmlns:a16="http://schemas.microsoft.com/office/drawing/2014/main" id="{13504292-59BD-DF44-87D1-0C8E4F8D4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1" name="Rectangle 1976">
                <a:extLst>
                  <a:ext uri="{FF2B5EF4-FFF2-40B4-BE49-F238E27FC236}">
                    <a16:creationId xmlns:a16="http://schemas.microsoft.com/office/drawing/2014/main" id="{4DD385CF-2D66-CF40-BD28-98D50F60D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2" name="Rectangle 1977">
                <a:extLst>
                  <a:ext uri="{FF2B5EF4-FFF2-40B4-BE49-F238E27FC236}">
                    <a16:creationId xmlns:a16="http://schemas.microsoft.com/office/drawing/2014/main" id="{FC4BC39D-713F-224A-83BA-095D4A546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13" name="Rectangle 1978">
                <a:extLst>
                  <a:ext uri="{FF2B5EF4-FFF2-40B4-BE49-F238E27FC236}">
                    <a16:creationId xmlns:a16="http://schemas.microsoft.com/office/drawing/2014/main" id="{31B92590-34CE-614A-ADF0-6F9CE5FE1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4" name="Rectangle 1979">
                <a:extLst>
                  <a:ext uri="{FF2B5EF4-FFF2-40B4-BE49-F238E27FC236}">
                    <a16:creationId xmlns:a16="http://schemas.microsoft.com/office/drawing/2014/main" id="{D3823F88-704C-944E-84F6-83572368A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5" name="Rectangle 1980">
                <a:extLst>
                  <a:ext uri="{FF2B5EF4-FFF2-40B4-BE49-F238E27FC236}">
                    <a16:creationId xmlns:a16="http://schemas.microsoft.com/office/drawing/2014/main" id="{9DC45BB1-FF79-5B4A-9423-CA6D4E516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16" name="Rectangle 1981">
                <a:extLst>
                  <a:ext uri="{FF2B5EF4-FFF2-40B4-BE49-F238E27FC236}">
                    <a16:creationId xmlns:a16="http://schemas.microsoft.com/office/drawing/2014/main" id="{67AE7ABA-3159-D94C-921F-50F7BEC81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7" name="Rectangle 1982">
                <a:extLst>
                  <a:ext uri="{FF2B5EF4-FFF2-40B4-BE49-F238E27FC236}">
                    <a16:creationId xmlns:a16="http://schemas.microsoft.com/office/drawing/2014/main" id="{53CCF0E4-4883-0B46-9339-7159AD6D9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18" name="Rectangle 1983">
                <a:extLst>
                  <a:ext uri="{FF2B5EF4-FFF2-40B4-BE49-F238E27FC236}">
                    <a16:creationId xmlns:a16="http://schemas.microsoft.com/office/drawing/2014/main" id="{4C270798-C422-2343-A606-44382A4E3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19" name="Rectangle 1984">
                <a:extLst>
                  <a:ext uri="{FF2B5EF4-FFF2-40B4-BE49-F238E27FC236}">
                    <a16:creationId xmlns:a16="http://schemas.microsoft.com/office/drawing/2014/main" id="{54C1AA90-931A-F643-838B-7CB59A3982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0" name="Rectangle 1985">
                <a:extLst>
                  <a:ext uri="{FF2B5EF4-FFF2-40B4-BE49-F238E27FC236}">
                    <a16:creationId xmlns:a16="http://schemas.microsoft.com/office/drawing/2014/main" id="{B752F66F-C718-C048-8AF7-C151F33B8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1" name="Rectangle 1986">
                <a:extLst>
                  <a:ext uri="{FF2B5EF4-FFF2-40B4-BE49-F238E27FC236}">
                    <a16:creationId xmlns:a16="http://schemas.microsoft.com/office/drawing/2014/main" id="{1558ACBF-8F46-7546-B019-A3CFEC3CF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22" name="Rectangle 1987">
                <a:extLst>
                  <a:ext uri="{FF2B5EF4-FFF2-40B4-BE49-F238E27FC236}">
                    <a16:creationId xmlns:a16="http://schemas.microsoft.com/office/drawing/2014/main" id="{0BA45F2C-DD80-6240-8E75-E2A8880C3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3" name="Rectangle 1988">
                <a:extLst>
                  <a:ext uri="{FF2B5EF4-FFF2-40B4-BE49-F238E27FC236}">
                    <a16:creationId xmlns:a16="http://schemas.microsoft.com/office/drawing/2014/main" id="{CBD6A11A-E9D8-7A4F-8034-287CB234A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4" name="Rectangle 1989">
                <a:extLst>
                  <a:ext uri="{FF2B5EF4-FFF2-40B4-BE49-F238E27FC236}">
                    <a16:creationId xmlns:a16="http://schemas.microsoft.com/office/drawing/2014/main" id="{158F1F26-A9EC-FD45-BFFA-B344831EB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25" name="Rectangle 1990">
                <a:extLst>
                  <a:ext uri="{FF2B5EF4-FFF2-40B4-BE49-F238E27FC236}">
                    <a16:creationId xmlns:a16="http://schemas.microsoft.com/office/drawing/2014/main" id="{E49EAA03-052F-C14A-8A49-489AB1DDA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6" name="Rectangle 1991">
                <a:extLst>
                  <a:ext uri="{FF2B5EF4-FFF2-40B4-BE49-F238E27FC236}">
                    <a16:creationId xmlns:a16="http://schemas.microsoft.com/office/drawing/2014/main" id="{D914751F-EFA7-DF47-BBC1-749A390EA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7" name="Rectangle 1992">
                <a:extLst>
                  <a:ext uri="{FF2B5EF4-FFF2-40B4-BE49-F238E27FC236}">
                    <a16:creationId xmlns:a16="http://schemas.microsoft.com/office/drawing/2014/main" id="{0829C665-9EC8-6E46-9A94-AA2730252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28" name="Rectangle 1993">
                <a:extLst>
                  <a:ext uri="{FF2B5EF4-FFF2-40B4-BE49-F238E27FC236}">
                    <a16:creationId xmlns:a16="http://schemas.microsoft.com/office/drawing/2014/main" id="{71BA1F24-C356-6B45-BFA2-347D2EA8E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29" name="Rectangle 1994">
                <a:extLst>
                  <a:ext uri="{FF2B5EF4-FFF2-40B4-BE49-F238E27FC236}">
                    <a16:creationId xmlns:a16="http://schemas.microsoft.com/office/drawing/2014/main" id="{50CB93CB-DD21-1C49-9CFA-C26174DB1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575" name="Group 1457">
              <a:extLst>
                <a:ext uri="{FF2B5EF4-FFF2-40B4-BE49-F238E27FC236}">
                  <a16:creationId xmlns:a16="http://schemas.microsoft.com/office/drawing/2014/main" id="{2C92D493-ED8D-8341-9C6B-A33C6EA36E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0B8EFA2C-006C-A440-9F41-85A92301EEA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577" name="Rectangle 1942">
                <a:extLst>
                  <a:ext uri="{FF2B5EF4-FFF2-40B4-BE49-F238E27FC236}">
                    <a16:creationId xmlns:a16="http://schemas.microsoft.com/office/drawing/2014/main" id="{28B4946D-BE1A-6445-A5CB-0C0A2BA93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78" name="Rectangle 1943">
                <a:extLst>
                  <a:ext uri="{FF2B5EF4-FFF2-40B4-BE49-F238E27FC236}">
                    <a16:creationId xmlns:a16="http://schemas.microsoft.com/office/drawing/2014/main" id="{698125D6-036C-CA44-94AF-98CF8C236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79" name="Rectangle 1944">
                <a:extLst>
                  <a:ext uri="{FF2B5EF4-FFF2-40B4-BE49-F238E27FC236}">
                    <a16:creationId xmlns:a16="http://schemas.microsoft.com/office/drawing/2014/main" id="{E849255F-C981-904E-9945-C70A626BB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80" name="Rectangle 1945">
                <a:extLst>
                  <a:ext uri="{FF2B5EF4-FFF2-40B4-BE49-F238E27FC236}">
                    <a16:creationId xmlns:a16="http://schemas.microsoft.com/office/drawing/2014/main" id="{2767FC91-5730-2E46-B97A-B8EB1C2BF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1" name="Rectangle 1946">
                <a:extLst>
                  <a:ext uri="{FF2B5EF4-FFF2-40B4-BE49-F238E27FC236}">
                    <a16:creationId xmlns:a16="http://schemas.microsoft.com/office/drawing/2014/main" id="{D27937DA-4F81-E041-98CE-0C0023E95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2" name="Rectangle 1947">
                <a:extLst>
                  <a:ext uri="{FF2B5EF4-FFF2-40B4-BE49-F238E27FC236}">
                    <a16:creationId xmlns:a16="http://schemas.microsoft.com/office/drawing/2014/main" id="{0809C353-94B5-3147-82C6-BBAA5B846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83" name="Rectangle 1948">
                <a:extLst>
                  <a:ext uri="{FF2B5EF4-FFF2-40B4-BE49-F238E27FC236}">
                    <a16:creationId xmlns:a16="http://schemas.microsoft.com/office/drawing/2014/main" id="{DC67F31A-7A03-0946-8123-65CF2377E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4" name="Rectangle 1949">
                <a:extLst>
                  <a:ext uri="{FF2B5EF4-FFF2-40B4-BE49-F238E27FC236}">
                    <a16:creationId xmlns:a16="http://schemas.microsoft.com/office/drawing/2014/main" id="{259AFC34-B54D-2A42-A845-28FA38C2A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5" name="Rectangle 1950">
                <a:extLst>
                  <a:ext uri="{FF2B5EF4-FFF2-40B4-BE49-F238E27FC236}">
                    <a16:creationId xmlns:a16="http://schemas.microsoft.com/office/drawing/2014/main" id="{E962A590-935A-9F43-B171-DE6E16945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86" name="Rectangle 1951">
                <a:extLst>
                  <a:ext uri="{FF2B5EF4-FFF2-40B4-BE49-F238E27FC236}">
                    <a16:creationId xmlns:a16="http://schemas.microsoft.com/office/drawing/2014/main" id="{0924363A-3BAF-EB49-9D58-AD9BBAEC2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7" name="Rectangle 1952">
                <a:extLst>
                  <a:ext uri="{FF2B5EF4-FFF2-40B4-BE49-F238E27FC236}">
                    <a16:creationId xmlns:a16="http://schemas.microsoft.com/office/drawing/2014/main" id="{76ECAF56-5D7D-064D-AE24-4B58198CA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88" name="Rectangle 1953">
                <a:extLst>
                  <a:ext uri="{FF2B5EF4-FFF2-40B4-BE49-F238E27FC236}">
                    <a16:creationId xmlns:a16="http://schemas.microsoft.com/office/drawing/2014/main" id="{3423660E-936D-4445-BCED-8E4BBF1149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89" name="Rectangle 1954">
                <a:extLst>
                  <a:ext uri="{FF2B5EF4-FFF2-40B4-BE49-F238E27FC236}">
                    <a16:creationId xmlns:a16="http://schemas.microsoft.com/office/drawing/2014/main" id="{C788E76A-AD7B-D54C-87BA-28FFB7A6D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0" name="Rectangle 1955">
                <a:extLst>
                  <a:ext uri="{FF2B5EF4-FFF2-40B4-BE49-F238E27FC236}">
                    <a16:creationId xmlns:a16="http://schemas.microsoft.com/office/drawing/2014/main" id="{CBAB6FB8-53C7-254E-A91E-C3A7D37B2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1" name="Rectangle 1956">
                <a:extLst>
                  <a:ext uri="{FF2B5EF4-FFF2-40B4-BE49-F238E27FC236}">
                    <a16:creationId xmlns:a16="http://schemas.microsoft.com/office/drawing/2014/main" id="{1ACF0E98-6633-0648-87FF-43D2F8BFF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92" name="Rectangle 1957">
                <a:extLst>
                  <a:ext uri="{FF2B5EF4-FFF2-40B4-BE49-F238E27FC236}">
                    <a16:creationId xmlns:a16="http://schemas.microsoft.com/office/drawing/2014/main" id="{EE7C39C5-C8C8-3649-9D9A-693302D36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3" name="Rectangle 1958">
                <a:extLst>
                  <a:ext uri="{FF2B5EF4-FFF2-40B4-BE49-F238E27FC236}">
                    <a16:creationId xmlns:a16="http://schemas.microsoft.com/office/drawing/2014/main" id="{0B7E2C25-3571-6645-A021-522D47239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4" name="Rectangle 1959">
                <a:extLst>
                  <a:ext uri="{FF2B5EF4-FFF2-40B4-BE49-F238E27FC236}">
                    <a16:creationId xmlns:a16="http://schemas.microsoft.com/office/drawing/2014/main" id="{4A15A678-9B08-9A49-BD36-D69F3547B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95" name="Rectangle 1960">
                <a:extLst>
                  <a:ext uri="{FF2B5EF4-FFF2-40B4-BE49-F238E27FC236}">
                    <a16:creationId xmlns:a16="http://schemas.microsoft.com/office/drawing/2014/main" id="{1229CA6E-772B-5542-BD80-B7A1F9872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6" name="Rectangle 1961">
                <a:extLst>
                  <a:ext uri="{FF2B5EF4-FFF2-40B4-BE49-F238E27FC236}">
                    <a16:creationId xmlns:a16="http://schemas.microsoft.com/office/drawing/2014/main" id="{AC6F7A6C-ECDE-8441-AA07-E77D7CAE5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7" name="Rectangle 1962">
                <a:extLst>
                  <a:ext uri="{FF2B5EF4-FFF2-40B4-BE49-F238E27FC236}">
                    <a16:creationId xmlns:a16="http://schemas.microsoft.com/office/drawing/2014/main" id="{1752A4AD-5DA6-E448-8174-2EDF6B192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98" name="Rectangle 1963">
                <a:extLst>
                  <a:ext uri="{FF2B5EF4-FFF2-40B4-BE49-F238E27FC236}">
                    <a16:creationId xmlns:a16="http://schemas.microsoft.com/office/drawing/2014/main" id="{B2FB5164-A559-D146-9FB3-7E6E886B8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99" name="Rectangle 1964">
                <a:extLst>
                  <a:ext uri="{FF2B5EF4-FFF2-40B4-BE49-F238E27FC236}">
                    <a16:creationId xmlns:a16="http://schemas.microsoft.com/office/drawing/2014/main" id="{6C26AEFB-AFE2-B34A-913B-7746836D7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00" name="Rectangle 1965">
                <a:extLst>
                  <a:ext uri="{FF2B5EF4-FFF2-40B4-BE49-F238E27FC236}">
                    <a16:creationId xmlns:a16="http://schemas.microsoft.com/office/drawing/2014/main" id="{29F51CD6-C4A2-4140-A021-682829688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601" name="Rectangle 1966">
                <a:extLst>
                  <a:ext uri="{FF2B5EF4-FFF2-40B4-BE49-F238E27FC236}">
                    <a16:creationId xmlns:a16="http://schemas.microsoft.com/office/drawing/2014/main" id="{C0ECCE8D-B370-2041-B280-3CD14D9A3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602" name="Rectangle 1967">
                <a:extLst>
                  <a:ext uri="{FF2B5EF4-FFF2-40B4-BE49-F238E27FC236}">
                    <a16:creationId xmlns:a16="http://schemas.microsoft.com/office/drawing/2014/main" id="{218A682E-C786-CC45-8D74-02CDCFB35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91" name="Group 2024">
            <a:extLst>
              <a:ext uri="{FF2B5EF4-FFF2-40B4-BE49-F238E27FC236}">
                <a16:creationId xmlns:a16="http://schemas.microsoft.com/office/drawing/2014/main" id="{26EB04AF-3032-034C-BB7E-57445CE71D0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4A136AEE-E014-9743-9B76-D231F9F259D6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484" name="Group 1486">
              <a:extLst>
                <a:ext uri="{FF2B5EF4-FFF2-40B4-BE49-F238E27FC236}">
                  <a16:creationId xmlns:a16="http://schemas.microsoft.com/office/drawing/2014/main" id="{523F1348-9B41-6143-A571-E552E04384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6569" name="Rectangle 2111">
                <a:extLst>
                  <a:ext uri="{FF2B5EF4-FFF2-40B4-BE49-F238E27FC236}">
                    <a16:creationId xmlns:a16="http://schemas.microsoft.com/office/drawing/2014/main" id="{A6F5F3B7-F44C-0D48-B649-97971D838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70" name="TextBox 2112">
                <a:extLst>
                  <a:ext uri="{FF2B5EF4-FFF2-40B4-BE49-F238E27FC236}">
                    <a16:creationId xmlns:a16="http://schemas.microsoft.com/office/drawing/2014/main" id="{4072CAC3-A6BB-F848-8002-1E51445114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485" name="Group 1428">
              <a:extLst>
                <a:ext uri="{FF2B5EF4-FFF2-40B4-BE49-F238E27FC236}">
                  <a16:creationId xmlns:a16="http://schemas.microsoft.com/office/drawing/2014/main" id="{418BBCB9-45C8-484E-B2F1-5648490649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04626BC2-3A63-3B43-A5BD-4E448F3A51E1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543" name="Rectangle 2085">
                <a:extLst>
                  <a:ext uri="{FF2B5EF4-FFF2-40B4-BE49-F238E27FC236}">
                    <a16:creationId xmlns:a16="http://schemas.microsoft.com/office/drawing/2014/main" id="{C644CE5F-DAE5-8044-BFFF-12071CE3E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44" name="Rectangle 2086">
                <a:extLst>
                  <a:ext uri="{FF2B5EF4-FFF2-40B4-BE49-F238E27FC236}">
                    <a16:creationId xmlns:a16="http://schemas.microsoft.com/office/drawing/2014/main" id="{8E3CB592-14D2-1441-B993-BF3F27A05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45" name="Rectangle 2087">
                <a:extLst>
                  <a:ext uri="{FF2B5EF4-FFF2-40B4-BE49-F238E27FC236}">
                    <a16:creationId xmlns:a16="http://schemas.microsoft.com/office/drawing/2014/main" id="{D56CC090-038D-3547-9F3C-295AD1B89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46" name="Rectangle 2088">
                <a:extLst>
                  <a:ext uri="{FF2B5EF4-FFF2-40B4-BE49-F238E27FC236}">
                    <a16:creationId xmlns:a16="http://schemas.microsoft.com/office/drawing/2014/main" id="{8E499AB8-0B27-A24E-9895-847D9B6A9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47" name="Rectangle 2089">
                <a:extLst>
                  <a:ext uri="{FF2B5EF4-FFF2-40B4-BE49-F238E27FC236}">
                    <a16:creationId xmlns:a16="http://schemas.microsoft.com/office/drawing/2014/main" id="{EB9D37FD-7D2C-B545-86B4-4ED295535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48" name="Rectangle 2090">
                <a:extLst>
                  <a:ext uri="{FF2B5EF4-FFF2-40B4-BE49-F238E27FC236}">
                    <a16:creationId xmlns:a16="http://schemas.microsoft.com/office/drawing/2014/main" id="{7FA8B0F6-0566-0542-8CF3-0CEA516C0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49" name="Rectangle 2091">
                <a:extLst>
                  <a:ext uri="{FF2B5EF4-FFF2-40B4-BE49-F238E27FC236}">
                    <a16:creationId xmlns:a16="http://schemas.microsoft.com/office/drawing/2014/main" id="{72A4A634-BFEA-4842-B3E2-DE3184137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0" name="Rectangle 2092">
                <a:extLst>
                  <a:ext uri="{FF2B5EF4-FFF2-40B4-BE49-F238E27FC236}">
                    <a16:creationId xmlns:a16="http://schemas.microsoft.com/office/drawing/2014/main" id="{4440FF14-8331-7041-8EF4-CD1F6D687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1" name="Rectangle 2093">
                <a:extLst>
                  <a:ext uri="{FF2B5EF4-FFF2-40B4-BE49-F238E27FC236}">
                    <a16:creationId xmlns:a16="http://schemas.microsoft.com/office/drawing/2014/main" id="{BBF4648D-06F0-9546-A868-D939226BBB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52" name="Rectangle 2094">
                <a:extLst>
                  <a:ext uri="{FF2B5EF4-FFF2-40B4-BE49-F238E27FC236}">
                    <a16:creationId xmlns:a16="http://schemas.microsoft.com/office/drawing/2014/main" id="{5DCE97FB-C92D-4E4D-83CD-38FCADC03C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3" name="Rectangle 2095">
                <a:extLst>
                  <a:ext uri="{FF2B5EF4-FFF2-40B4-BE49-F238E27FC236}">
                    <a16:creationId xmlns:a16="http://schemas.microsoft.com/office/drawing/2014/main" id="{02046BE0-CF38-D64C-87D1-3B866D039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4" name="Rectangle 2096">
                <a:extLst>
                  <a:ext uri="{FF2B5EF4-FFF2-40B4-BE49-F238E27FC236}">
                    <a16:creationId xmlns:a16="http://schemas.microsoft.com/office/drawing/2014/main" id="{2AB891B5-C708-0349-A07E-B7DD11A62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55" name="Rectangle 2097">
                <a:extLst>
                  <a:ext uri="{FF2B5EF4-FFF2-40B4-BE49-F238E27FC236}">
                    <a16:creationId xmlns:a16="http://schemas.microsoft.com/office/drawing/2014/main" id="{15A300E7-6385-DB47-BD02-1551FB142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6" name="Rectangle 2098">
                <a:extLst>
                  <a:ext uri="{FF2B5EF4-FFF2-40B4-BE49-F238E27FC236}">
                    <a16:creationId xmlns:a16="http://schemas.microsoft.com/office/drawing/2014/main" id="{944C3225-D5B6-AF4A-81AB-F81D9EFE9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7" name="Rectangle 2099">
                <a:extLst>
                  <a:ext uri="{FF2B5EF4-FFF2-40B4-BE49-F238E27FC236}">
                    <a16:creationId xmlns:a16="http://schemas.microsoft.com/office/drawing/2014/main" id="{BEBB6324-689C-9C40-8586-B206DFD5F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58" name="Rectangle 2100">
                <a:extLst>
                  <a:ext uri="{FF2B5EF4-FFF2-40B4-BE49-F238E27FC236}">
                    <a16:creationId xmlns:a16="http://schemas.microsoft.com/office/drawing/2014/main" id="{57D40CCB-8024-FD40-A0ED-5A5BC73C6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59" name="Rectangle 2101">
                <a:extLst>
                  <a:ext uri="{FF2B5EF4-FFF2-40B4-BE49-F238E27FC236}">
                    <a16:creationId xmlns:a16="http://schemas.microsoft.com/office/drawing/2014/main" id="{7508E787-B5F6-6040-8288-F1071BF0FC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0" name="Rectangle 2102">
                <a:extLst>
                  <a:ext uri="{FF2B5EF4-FFF2-40B4-BE49-F238E27FC236}">
                    <a16:creationId xmlns:a16="http://schemas.microsoft.com/office/drawing/2014/main" id="{D0D62079-4277-FF43-87A7-3D6D64DCB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61" name="Rectangle 2103">
                <a:extLst>
                  <a:ext uri="{FF2B5EF4-FFF2-40B4-BE49-F238E27FC236}">
                    <a16:creationId xmlns:a16="http://schemas.microsoft.com/office/drawing/2014/main" id="{AECD713F-7811-2246-9696-430586EF8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2" name="Rectangle 2104">
                <a:extLst>
                  <a:ext uri="{FF2B5EF4-FFF2-40B4-BE49-F238E27FC236}">
                    <a16:creationId xmlns:a16="http://schemas.microsoft.com/office/drawing/2014/main" id="{CFED7601-5869-7D4A-B2A8-2B73FF730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3" name="Rectangle 2105">
                <a:extLst>
                  <a:ext uri="{FF2B5EF4-FFF2-40B4-BE49-F238E27FC236}">
                    <a16:creationId xmlns:a16="http://schemas.microsoft.com/office/drawing/2014/main" id="{ACD4C632-1C90-1644-B66F-3199D6597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64" name="Rectangle 2106">
                <a:extLst>
                  <a:ext uri="{FF2B5EF4-FFF2-40B4-BE49-F238E27FC236}">
                    <a16:creationId xmlns:a16="http://schemas.microsoft.com/office/drawing/2014/main" id="{29F0AAE4-A5CE-5443-8950-46AF34776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5" name="Rectangle 2107">
                <a:extLst>
                  <a:ext uri="{FF2B5EF4-FFF2-40B4-BE49-F238E27FC236}">
                    <a16:creationId xmlns:a16="http://schemas.microsoft.com/office/drawing/2014/main" id="{D79451D6-998A-9040-961E-770B5106A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6" name="Rectangle 2108">
                <a:extLst>
                  <a:ext uri="{FF2B5EF4-FFF2-40B4-BE49-F238E27FC236}">
                    <a16:creationId xmlns:a16="http://schemas.microsoft.com/office/drawing/2014/main" id="{51E2991C-FFBE-E54B-B716-0FE3B8D49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67" name="Rectangle 2109">
                <a:extLst>
                  <a:ext uri="{FF2B5EF4-FFF2-40B4-BE49-F238E27FC236}">
                    <a16:creationId xmlns:a16="http://schemas.microsoft.com/office/drawing/2014/main" id="{2A7E3C40-E33A-F84B-9AD2-DD289FB04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68" name="Rectangle 2110">
                <a:extLst>
                  <a:ext uri="{FF2B5EF4-FFF2-40B4-BE49-F238E27FC236}">
                    <a16:creationId xmlns:a16="http://schemas.microsoft.com/office/drawing/2014/main" id="{FAA18D4A-6B27-624C-842B-19045CB83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486" name="Group 1429">
              <a:extLst>
                <a:ext uri="{FF2B5EF4-FFF2-40B4-BE49-F238E27FC236}">
                  <a16:creationId xmlns:a16="http://schemas.microsoft.com/office/drawing/2014/main" id="{19C2BDE5-8B28-ED47-A3C6-451EE39488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73B5E8F-E833-B44F-BC8B-F034870F3B9B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516" name="Rectangle 2058">
                <a:extLst>
                  <a:ext uri="{FF2B5EF4-FFF2-40B4-BE49-F238E27FC236}">
                    <a16:creationId xmlns:a16="http://schemas.microsoft.com/office/drawing/2014/main" id="{B3E404B5-2C63-D945-913E-184B89844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17" name="Rectangle 2059">
                <a:extLst>
                  <a:ext uri="{FF2B5EF4-FFF2-40B4-BE49-F238E27FC236}">
                    <a16:creationId xmlns:a16="http://schemas.microsoft.com/office/drawing/2014/main" id="{3394AC7B-C97D-9740-B646-65095BE73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18" name="Rectangle 2060">
                <a:extLst>
                  <a:ext uri="{FF2B5EF4-FFF2-40B4-BE49-F238E27FC236}">
                    <a16:creationId xmlns:a16="http://schemas.microsoft.com/office/drawing/2014/main" id="{05774FDD-E9B3-424B-A688-265A2CA1B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19" name="Rectangle 2061">
                <a:extLst>
                  <a:ext uri="{FF2B5EF4-FFF2-40B4-BE49-F238E27FC236}">
                    <a16:creationId xmlns:a16="http://schemas.microsoft.com/office/drawing/2014/main" id="{AFCA9E5A-8A20-F64C-B435-99B74B163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0" name="Rectangle 2062">
                <a:extLst>
                  <a:ext uri="{FF2B5EF4-FFF2-40B4-BE49-F238E27FC236}">
                    <a16:creationId xmlns:a16="http://schemas.microsoft.com/office/drawing/2014/main" id="{B98F09B3-8B3D-A443-A296-2F2A522EB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1" name="Rectangle 2063">
                <a:extLst>
                  <a:ext uri="{FF2B5EF4-FFF2-40B4-BE49-F238E27FC236}">
                    <a16:creationId xmlns:a16="http://schemas.microsoft.com/office/drawing/2014/main" id="{0BE40BA7-3F57-E14D-AC65-9F82CDA6F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22" name="Rectangle 2064">
                <a:extLst>
                  <a:ext uri="{FF2B5EF4-FFF2-40B4-BE49-F238E27FC236}">
                    <a16:creationId xmlns:a16="http://schemas.microsoft.com/office/drawing/2014/main" id="{A58E8DBB-C061-6647-95C5-0034B60E5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3" name="Rectangle 2065">
                <a:extLst>
                  <a:ext uri="{FF2B5EF4-FFF2-40B4-BE49-F238E27FC236}">
                    <a16:creationId xmlns:a16="http://schemas.microsoft.com/office/drawing/2014/main" id="{73D137CE-EF1F-8347-81DF-5C512A3B2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4" name="Rectangle 2066">
                <a:extLst>
                  <a:ext uri="{FF2B5EF4-FFF2-40B4-BE49-F238E27FC236}">
                    <a16:creationId xmlns:a16="http://schemas.microsoft.com/office/drawing/2014/main" id="{4958517C-434E-9D42-A78D-D777F7CE73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25" name="Rectangle 2067">
                <a:extLst>
                  <a:ext uri="{FF2B5EF4-FFF2-40B4-BE49-F238E27FC236}">
                    <a16:creationId xmlns:a16="http://schemas.microsoft.com/office/drawing/2014/main" id="{0ADB1E4E-C453-2A46-8F7A-E9B1E9FA0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6" name="Rectangle 2068">
                <a:extLst>
                  <a:ext uri="{FF2B5EF4-FFF2-40B4-BE49-F238E27FC236}">
                    <a16:creationId xmlns:a16="http://schemas.microsoft.com/office/drawing/2014/main" id="{A202397F-414C-1144-BD46-633620C02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7" name="Rectangle 2069">
                <a:extLst>
                  <a:ext uri="{FF2B5EF4-FFF2-40B4-BE49-F238E27FC236}">
                    <a16:creationId xmlns:a16="http://schemas.microsoft.com/office/drawing/2014/main" id="{611C58E3-DB19-3345-9743-E349046D5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28" name="Rectangle 2070">
                <a:extLst>
                  <a:ext uri="{FF2B5EF4-FFF2-40B4-BE49-F238E27FC236}">
                    <a16:creationId xmlns:a16="http://schemas.microsoft.com/office/drawing/2014/main" id="{D0FF56E5-BE47-964C-8D01-64BA3448D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29" name="Rectangle 2071">
                <a:extLst>
                  <a:ext uri="{FF2B5EF4-FFF2-40B4-BE49-F238E27FC236}">
                    <a16:creationId xmlns:a16="http://schemas.microsoft.com/office/drawing/2014/main" id="{BF71B03E-C4E1-714C-B03E-0E9BAB2CD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0" name="Rectangle 2072">
                <a:extLst>
                  <a:ext uri="{FF2B5EF4-FFF2-40B4-BE49-F238E27FC236}">
                    <a16:creationId xmlns:a16="http://schemas.microsoft.com/office/drawing/2014/main" id="{6725B275-A3B2-D147-99AE-52F6B3217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31" name="Rectangle 2073">
                <a:extLst>
                  <a:ext uri="{FF2B5EF4-FFF2-40B4-BE49-F238E27FC236}">
                    <a16:creationId xmlns:a16="http://schemas.microsoft.com/office/drawing/2014/main" id="{3107FC44-B844-7044-BB21-41568A9AB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2" name="Rectangle 2074">
                <a:extLst>
                  <a:ext uri="{FF2B5EF4-FFF2-40B4-BE49-F238E27FC236}">
                    <a16:creationId xmlns:a16="http://schemas.microsoft.com/office/drawing/2014/main" id="{3C88A112-F2D9-CB42-8B8A-03261F602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3" name="Rectangle 2075">
                <a:extLst>
                  <a:ext uri="{FF2B5EF4-FFF2-40B4-BE49-F238E27FC236}">
                    <a16:creationId xmlns:a16="http://schemas.microsoft.com/office/drawing/2014/main" id="{E88FFC40-2922-7B42-87C3-7CAE88FA3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34" name="Rectangle 2076">
                <a:extLst>
                  <a:ext uri="{FF2B5EF4-FFF2-40B4-BE49-F238E27FC236}">
                    <a16:creationId xmlns:a16="http://schemas.microsoft.com/office/drawing/2014/main" id="{63F67178-F77C-9D4B-ACCC-E2DC369FA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5" name="Rectangle 2077">
                <a:extLst>
                  <a:ext uri="{FF2B5EF4-FFF2-40B4-BE49-F238E27FC236}">
                    <a16:creationId xmlns:a16="http://schemas.microsoft.com/office/drawing/2014/main" id="{9A0BABBE-3B92-544F-9565-BE5F4A4C7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6" name="Rectangle 2078">
                <a:extLst>
                  <a:ext uri="{FF2B5EF4-FFF2-40B4-BE49-F238E27FC236}">
                    <a16:creationId xmlns:a16="http://schemas.microsoft.com/office/drawing/2014/main" id="{1EEBA465-4597-0341-942A-403267FE5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37" name="Rectangle 2079">
                <a:extLst>
                  <a:ext uri="{FF2B5EF4-FFF2-40B4-BE49-F238E27FC236}">
                    <a16:creationId xmlns:a16="http://schemas.microsoft.com/office/drawing/2014/main" id="{85DACBFA-9447-0F4A-B444-FA042E0FB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8" name="Rectangle 2080">
                <a:extLst>
                  <a:ext uri="{FF2B5EF4-FFF2-40B4-BE49-F238E27FC236}">
                    <a16:creationId xmlns:a16="http://schemas.microsoft.com/office/drawing/2014/main" id="{28E00920-F9A5-D84D-AD7E-6E1B1B990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39" name="Rectangle 2081">
                <a:extLst>
                  <a:ext uri="{FF2B5EF4-FFF2-40B4-BE49-F238E27FC236}">
                    <a16:creationId xmlns:a16="http://schemas.microsoft.com/office/drawing/2014/main" id="{276CB58E-908E-CF40-9021-2B35EC214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40" name="Rectangle 2082">
                <a:extLst>
                  <a:ext uri="{FF2B5EF4-FFF2-40B4-BE49-F238E27FC236}">
                    <a16:creationId xmlns:a16="http://schemas.microsoft.com/office/drawing/2014/main" id="{7333A7A4-C30A-A347-AA1B-1F20401BF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41" name="Rectangle 2083">
                <a:extLst>
                  <a:ext uri="{FF2B5EF4-FFF2-40B4-BE49-F238E27FC236}">
                    <a16:creationId xmlns:a16="http://schemas.microsoft.com/office/drawing/2014/main" id="{8E4D5EC2-7C20-7842-9C4E-239A82FA2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487" name="Group 1457">
              <a:extLst>
                <a:ext uri="{FF2B5EF4-FFF2-40B4-BE49-F238E27FC236}">
                  <a16:creationId xmlns:a16="http://schemas.microsoft.com/office/drawing/2014/main" id="{50F53D70-5642-A343-8B5F-3B6E3717DE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17E82FC7-CA65-0542-A955-BB601D108978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489" name="Rectangle 2031">
                <a:extLst>
                  <a:ext uri="{FF2B5EF4-FFF2-40B4-BE49-F238E27FC236}">
                    <a16:creationId xmlns:a16="http://schemas.microsoft.com/office/drawing/2014/main" id="{D5513FEF-8795-7844-85D6-52C8B82AE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90" name="Rectangle 2032">
                <a:extLst>
                  <a:ext uri="{FF2B5EF4-FFF2-40B4-BE49-F238E27FC236}">
                    <a16:creationId xmlns:a16="http://schemas.microsoft.com/office/drawing/2014/main" id="{79DFA20B-69B7-9441-B821-016EA4701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91" name="Rectangle 2033">
                <a:extLst>
                  <a:ext uri="{FF2B5EF4-FFF2-40B4-BE49-F238E27FC236}">
                    <a16:creationId xmlns:a16="http://schemas.microsoft.com/office/drawing/2014/main" id="{755DE21F-FEA3-7F49-8B07-D9E0B8CD5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92" name="Rectangle 2034">
                <a:extLst>
                  <a:ext uri="{FF2B5EF4-FFF2-40B4-BE49-F238E27FC236}">
                    <a16:creationId xmlns:a16="http://schemas.microsoft.com/office/drawing/2014/main" id="{F7E888B0-0E11-A140-B9B6-FED8B9734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93" name="Rectangle 2035">
                <a:extLst>
                  <a:ext uri="{FF2B5EF4-FFF2-40B4-BE49-F238E27FC236}">
                    <a16:creationId xmlns:a16="http://schemas.microsoft.com/office/drawing/2014/main" id="{1CDDE1AB-B75E-A548-83D6-B48016E0B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94" name="Rectangle 2036">
                <a:extLst>
                  <a:ext uri="{FF2B5EF4-FFF2-40B4-BE49-F238E27FC236}">
                    <a16:creationId xmlns:a16="http://schemas.microsoft.com/office/drawing/2014/main" id="{D0E5B580-3933-974C-BDD2-FC66C8B82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95" name="Rectangle 2037">
                <a:extLst>
                  <a:ext uri="{FF2B5EF4-FFF2-40B4-BE49-F238E27FC236}">
                    <a16:creationId xmlns:a16="http://schemas.microsoft.com/office/drawing/2014/main" id="{7DDFBF15-14C6-4840-A4CD-EA6526E80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96" name="Rectangle 2038">
                <a:extLst>
                  <a:ext uri="{FF2B5EF4-FFF2-40B4-BE49-F238E27FC236}">
                    <a16:creationId xmlns:a16="http://schemas.microsoft.com/office/drawing/2014/main" id="{B5C7D64B-2FD0-1F49-958B-94AB90BBF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97" name="Rectangle 2039">
                <a:extLst>
                  <a:ext uri="{FF2B5EF4-FFF2-40B4-BE49-F238E27FC236}">
                    <a16:creationId xmlns:a16="http://schemas.microsoft.com/office/drawing/2014/main" id="{964531C6-732B-A74B-88E8-161765CC60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98" name="Rectangle 2040">
                <a:extLst>
                  <a:ext uri="{FF2B5EF4-FFF2-40B4-BE49-F238E27FC236}">
                    <a16:creationId xmlns:a16="http://schemas.microsoft.com/office/drawing/2014/main" id="{2EE9FBB3-D1A9-5D4A-B77D-9BA247087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99" name="Rectangle 2041">
                <a:extLst>
                  <a:ext uri="{FF2B5EF4-FFF2-40B4-BE49-F238E27FC236}">
                    <a16:creationId xmlns:a16="http://schemas.microsoft.com/office/drawing/2014/main" id="{2DF93A8B-E5F2-304D-91D7-F9405FE19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0" name="Rectangle 2042">
                <a:extLst>
                  <a:ext uri="{FF2B5EF4-FFF2-40B4-BE49-F238E27FC236}">
                    <a16:creationId xmlns:a16="http://schemas.microsoft.com/office/drawing/2014/main" id="{93D0758B-07CE-0E49-8808-F7A47CBDE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01" name="Rectangle 2043">
                <a:extLst>
                  <a:ext uri="{FF2B5EF4-FFF2-40B4-BE49-F238E27FC236}">
                    <a16:creationId xmlns:a16="http://schemas.microsoft.com/office/drawing/2014/main" id="{85AB0C73-1468-6A46-81F2-DB6CCF837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2" name="Rectangle 2044">
                <a:extLst>
                  <a:ext uri="{FF2B5EF4-FFF2-40B4-BE49-F238E27FC236}">
                    <a16:creationId xmlns:a16="http://schemas.microsoft.com/office/drawing/2014/main" id="{C1F18C3F-6637-AE4D-BAC1-284CD7CF1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3" name="Rectangle 2045">
                <a:extLst>
                  <a:ext uri="{FF2B5EF4-FFF2-40B4-BE49-F238E27FC236}">
                    <a16:creationId xmlns:a16="http://schemas.microsoft.com/office/drawing/2014/main" id="{C8C59920-7842-D042-B04C-BABF0400E1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04" name="Rectangle 2046">
                <a:extLst>
                  <a:ext uri="{FF2B5EF4-FFF2-40B4-BE49-F238E27FC236}">
                    <a16:creationId xmlns:a16="http://schemas.microsoft.com/office/drawing/2014/main" id="{937067B7-9207-DA4F-A5C3-E195E7C28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5" name="Rectangle 2047">
                <a:extLst>
                  <a:ext uri="{FF2B5EF4-FFF2-40B4-BE49-F238E27FC236}">
                    <a16:creationId xmlns:a16="http://schemas.microsoft.com/office/drawing/2014/main" id="{E5CD3DA6-2CC7-0844-AABB-AAB35A75B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6" name="Rectangle 2048">
                <a:extLst>
                  <a:ext uri="{FF2B5EF4-FFF2-40B4-BE49-F238E27FC236}">
                    <a16:creationId xmlns:a16="http://schemas.microsoft.com/office/drawing/2014/main" id="{AA500BC0-EDDE-9147-B79B-3F7F4A870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07" name="Rectangle 2049">
                <a:extLst>
                  <a:ext uri="{FF2B5EF4-FFF2-40B4-BE49-F238E27FC236}">
                    <a16:creationId xmlns:a16="http://schemas.microsoft.com/office/drawing/2014/main" id="{18C83494-073B-B14D-8CB7-FA25B59BC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8" name="Rectangle 2050">
                <a:extLst>
                  <a:ext uri="{FF2B5EF4-FFF2-40B4-BE49-F238E27FC236}">
                    <a16:creationId xmlns:a16="http://schemas.microsoft.com/office/drawing/2014/main" id="{8DD608A0-3BDF-7347-B6B5-C791FD3D20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09" name="Rectangle 2051">
                <a:extLst>
                  <a:ext uri="{FF2B5EF4-FFF2-40B4-BE49-F238E27FC236}">
                    <a16:creationId xmlns:a16="http://schemas.microsoft.com/office/drawing/2014/main" id="{6C005A43-5073-3F49-83FF-378F8C654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10" name="Rectangle 2052">
                <a:extLst>
                  <a:ext uri="{FF2B5EF4-FFF2-40B4-BE49-F238E27FC236}">
                    <a16:creationId xmlns:a16="http://schemas.microsoft.com/office/drawing/2014/main" id="{528044DE-D9DE-DD42-A990-A5A32DACF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11" name="Rectangle 2053">
                <a:extLst>
                  <a:ext uri="{FF2B5EF4-FFF2-40B4-BE49-F238E27FC236}">
                    <a16:creationId xmlns:a16="http://schemas.microsoft.com/office/drawing/2014/main" id="{E419A554-0443-FC46-B795-755789AAE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12" name="Rectangle 2054">
                <a:extLst>
                  <a:ext uri="{FF2B5EF4-FFF2-40B4-BE49-F238E27FC236}">
                    <a16:creationId xmlns:a16="http://schemas.microsoft.com/office/drawing/2014/main" id="{6EFFA763-29F8-844E-BD06-CC8EBB34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513" name="Rectangle 2055">
                <a:extLst>
                  <a:ext uri="{FF2B5EF4-FFF2-40B4-BE49-F238E27FC236}">
                    <a16:creationId xmlns:a16="http://schemas.microsoft.com/office/drawing/2014/main" id="{0114B006-CE36-ED4B-BFC4-BF7C473EF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514" name="Rectangle 2056">
                <a:extLst>
                  <a:ext uri="{FF2B5EF4-FFF2-40B4-BE49-F238E27FC236}">
                    <a16:creationId xmlns:a16="http://schemas.microsoft.com/office/drawing/2014/main" id="{67819760-0BB3-3248-94FE-DFA9AA422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92" name="Group 2113">
            <a:extLst>
              <a:ext uri="{FF2B5EF4-FFF2-40B4-BE49-F238E27FC236}">
                <a16:creationId xmlns:a16="http://schemas.microsoft.com/office/drawing/2014/main" id="{D8C408CA-5B9C-1C4A-BA0D-60C06957AEF6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4D2203B8-D284-AA40-9287-630A4A90D76D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396" name="Group 1486">
              <a:extLst>
                <a:ext uri="{FF2B5EF4-FFF2-40B4-BE49-F238E27FC236}">
                  <a16:creationId xmlns:a16="http://schemas.microsoft.com/office/drawing/2014/main" id="{1E92A190-C0FB-0846-86D2-E20437C4B1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6481" name="Rectangle 2200">
                <a:extLst>
                  <a:ext uri="{FF2B5EF4-FFF2-40B4-BE49-F238E27FC236}">
                    <a16:creationId xmlns:a16="http://schemas.microsoft.com/office/drawing/2014/main" id="{4D35CB8D-EFB7-7140-B8A3-1F6CD2C6F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82" name="TextBox 2201">
                <a:extLst>
                  <a:ext uri="{FF2B5EF4-FFF2-40B4-BE49-F238E27FC236}">
                    <a16:creationId xmlns:a16="http://schemas.microsoft.com/office/drawing/2014/main" id="{6392090F-901E-D34B-A3D1-D6B90D856C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397" name="Group 1428">
              <a:extLst>
                <a:ext uri="{FF2B5EF4-FFF2-40B4-BE49-F238E27FC236}">
                  <a16:creationId xmlns:a16="http://schemas.microsoft.com/office/drawing/2014/main" id="{7D57B9FD-6971-4045-AFA1-F30AE1D7E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6D91A55D-D635-F14C-B6E8-8AF763B9AC46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455" name="Rectangle 2174">
                <a:extLst>
                  <a:ext uri="{FF2B5EF4-FFF2-40B4-BE49-F238E27FC236}">
                    <a16:creationId xmlns:a16="http://schemas.microsoft.com/office/drawing/2014/main" id="{2321CEAE-AF52-D74D-B461-12E038C01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56" name="Rectangle 2175">
                <a:extLst>
                  <a:ext uri="{FF2B5EF4-FFF2-40B4-BE49-F238E27FC236}">
                    <a16:creationId xmlns:a16="http://schemas.microsoft.com/office/drawing/2014/main" id="{943DE499-46CD-3F40-927F-E8C61107A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57" name="Rectangle 2176">
                <a:extLst>
                  <a:ext uri="{FF2B5EF4-FFF2-40B4-BE49-F238E27FC236}">
                    <a16:creationId xmlns:a16="http://schemas.microsoft.com/office/drawing/2014/main" id="{6B5D6F1C-300A-1A41-A780-E25C457B8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58" name="Rectangle 2177">
                <a:extLst>
                  <a:ext uri="{FF2B5EF4-FFF2-40B4-BE49-F238E27FC236}">
                    <a16:creationId xmlns:a16="http://schemas.microsoft.com/office/drawing/2014/main" id="{04BA37B1-0728-AB4E-A304-4936130DC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59" name="Rectangle 2178">
                <a:extLst>
                  <a:ext uri="{FF2B5EF4-FFF2-40B4-BE49-F238E27FC236}">
                    <a16:creationId xmlns:a16="http://schemas.microsoft.com/office/drawing/2014/main" id="{4CA73152-6516-014B-8C40-C89990296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0" name="Rectangle 2179">
                <a:extLst>
                  <a:ext uri="{FF2B5EF4-FFF2-40B4-BE49-F238E27FC236}">
                    <a16:creationId xmlns:a16="http://schemas.microsoft.com/office/drawing/2014/main" id="{7F9EBA0D-05D9-C04A-A31B-D24AD1B70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61" name="Rectangle 2180">
                <a:extLst>
                  <a:ext uri="{FF2B5EF4-FFF2-40B4-BE49-F238E27FC236}">
                    <a16:creationId xmlns:a16="http://schemas.microsoft.com/office/drawing/2014/main" id="{2BCA8913-E762-C140-80EF-623BB3722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2" name="Rectangle 2181">
                <a:extLst>
                  <a:ext uri="{FF2B5EF4-FFF2-40B4-BE49-F238E27FC236}">
                    <a16:creationId xmlns:a16="http://schemas.microsoft.com/office/drawing/2014/main" id="{D2571B6A-450B-4C48-9119-6A32025C4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3" name="Rectangle 2182">
                <a:extLst>
                  <a:ext uri="{FF2B5EF4-FFF2-40B4-BE49-F238E27FC236}">
                    <a16:creationId xmlns:a16="http://schemas.microsoft.com/office/drawing/2014/main" id="{58D771EE-3730-074C-AAC5-83B6E0ED0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64" name="Rectangle 2183">
                <a:extLst>
                  <a:ext uri="{FF2B5EF4-FFF2-40B4-BE49-F238E27FC236}">
                    <a16:creationId xmlns:a16="http://schemas.microsoft.com/office/drawing/2014/main" id="{D977EB6E-F3CC-1643-8116-715E9B775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5" name="Rectangle 2184">
                <a:extLst>
                  <a:ext uri="{FF2B5EF4-FFF2-40B4-BE49-F238E27FC236}">
                    <a16:creationId xmlns:a16="http://schemas.microsoft.com/office/drawing/2014/main" id="{9E9176FA-8CC0-534D-87F0-9681C313B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6" name="Rectangle 2185">
                <a:extLst>
                  <a:ext uri="{FF2B5EF4-FFF2-40B4-BE49-F238E27FC236}">
                    <a16:creationId xmlns:a16="http://schemas.microsoft.com/office/drawing/2014/main" id="{54EC0DA1-B929-6742-B791-369C67512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67" name="Rectangle 2186">
                <a:extLst>
                  <a:ext uri="{FF2B5EF4-FFF2-40B4-BE49-F238E27FC236}">
                    <a16:creationId xmlns:a16="http://schemas.microsoft.com/office/drawing/2014/main" id="{719A9368-6EB0-4346-BEBD-75D800CA6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8" name="Rectangle 2187">
                <a:extLst>
                  <a:ext uri="{FF2B5EF4-FFF2-40B4-BE49-F238E27FC236}">
                    <a16:creationId xmlns:a16="http://schemas.microsoft.com/office/drawing/2014/main" id="{D866D3D6-A102-9244-BC90-584F916B4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69" name="Rectangle 2188">
                <a:extLst>
                  <a:ext uri="{FF2B5EF4-FFF2-40B4-BE49-F238E27FC236}">
                    <a16:creationId xmlns:a16="http://schemas.microsoft.com/office/drawing/2014/main" id="{EA6E9B64-6A95-354E-8183-93F50F135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70" name="Rectangle 2189">
                <a:extLst>
                  <a:ext uri="{FF2B5EF4-FFF2-40B4-BE49-F238E27FC236}">
                    <a16:creationId xmlns:a16="http://schemas.microsoft.com/office/drawing/2014/main" id="{820FC6F4-9B94-5A48-908C-69F701C40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1" name="Rectangle 2190">
                <a:extLst>
                  <a:ext uri="{FF2B5EF4-FFF2-40B4-BE49-F238E27FC236}">
                    <a16:creationId xmlns:a16="http://schemas.microsoft.com/office/drawing/2014/main" id="{82C58BFA-859F-FE44-AE2F-AE1C68640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2" name="Rectangle 2191">
                <a:extLst>
                  <a:ext uri="{FF2B5EF4-FFF2-40B4-BE49-F238E27FC236}">
                    <a16:creationId xmlns:a16="http://schemas.microsoft.com/office/drawing/2014/main" id="{554F343A-26C2-C14E-8870-EFE265F52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73" name="Rectangle 2192">
                <a:extLst>
                  <a:ext uri="{FF2B5EF4-FFF2-40B4-BE49-F238E27FC236}">
                    <a16:creationId xmlns:a16="http://schemas.microsoft.com/office/drawing/2014/main" id="{D9B21071-3320-E441-BBC0-AE7566131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4" name="Rectangle 2193">
                <a:extLst>
                  <a:ext uri="{FF2B5EF4-FFF2-40B4-BE49-F238E27FC236}">
                    <a16:creationId xmlns:a16="http://schemas.microsoft.com/office/drawing/2014/main" id="{33867103-322D-214F-AACA-5CACB9B48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5" name="Rectangle 2194">
                <a:extLst>
                  <a:ext uri="{FF2B5EF4-FFF2-40B4-BE49-F238E27FC236}">
                    <a16:creationId xmlns:a16="http://schemas.microsoft.com/office/drawing/2014/main" id="{CD12FAD7-A529-1B44-B1BF-A774A01F4C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76" name="Rectangle 2195">
                <a:extLst>
                  <a:ext uri="{FF2B5EF4-FFF2-40B4-BE49-F238E27FC236}">
                    <a16:creationId xmlns:a16="http://schemas.microsoft.com/office/drawing/2014/main" id="{D6E6F1C9-FCC3-5447-A677-A2ED997A7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7" name="Rectangle 2196">
                <a:extLst>
                  <a:ext uri="{FF2B5EF4-FFF2-40B4-BE49-F238E27FC236}">
                    <a16:creationId xmlns:a16="http://schemas.microsoft.com/office/drawing/2014/main" id="{84967020-6CCF-2644-B7B9-2C19D43BE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78" name="Rectangle 2197">
                <a:extLst>
                  <a:ext uri="{FF2B5EF4-FFF2-40B4-BE49-F238E27FC236}">
                    <a16:creationId xmlns:a16="http://schemas.microsoft.com/office/drawing/2014/main" id="{53235CAF-58D0-B343-8742-F9E0AE437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79" name="Rectangle 2198">
                <a:extLst>
                  <a:ext uri="{FF2B5EF4-FFF2-40B4-BE49-F238E27FC236}">
                    <a16:creationId xmlns:a16="http://schemas.microsoft.com/office/drawing/2014/main" id="{2862E038-0189-304B-B6D9-D31C4BA2D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80" name="Rectangle 2199">
                <a:extLst>
                  <a:ext uri="{FF2B5EF4-FFF2-40B4-BE49-F238E27FC236}">
                    <a16:creationId xmlns:a16="http://schemas.microsoft.com/office/drawing/2014/main" id="{ACDEA849-28C4-F549-A7F5-6C7C6AE48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398" name="Group 1429">
              <a:extLst>
                <a:ext uri="{FF2B5EF4-FFF2-40B4-BE49-F238E27FC236}">
                  <a16:creationId xmlns:a16="http://schemas.microsoft.com/office/drawing/2014/main" id="{FCE5FCEE-7FBC-0748-ADEA-AC2F75C6C6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CABD7A08-6447-2244-A091-2B7D2079C67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428" name="Rectangle 2147">
                <a:extLst>
                  <a:ext uri="{FF2B5EF4-FFF2-40B4-BE49-F238E27FC236}">
                    <a16:creationId xmlns:a16="http://schemas.microsoft.com/office/drawing/2014/main" id="{7C134163-CD1E-F440-AE98-0E0660364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29" name="Rectangle 2148">
                <a:extLst>
                  <a:ext uri="{FF2B5EF4-FFF2-40B4-BE49-F238E27FC236}">
                    <a16:creationId xmlns:a16="http://schemas.microsoft.com/office/drawing/2014/main" id="{4D7B7DF2-79A3-8F4D-9108-5A763CAF2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30" name="Rectangle 2149">
                <a:extLst>
                  <a:ext uri="{FF2B5EF4-FFF2-40B4-BE49-F238E27FC236}">
                    <a16:creationId xmlns:a16="http://schemas.microsoft.com/office/drawing/2014/main" id="{E745312A-89B6-AB42-9B57-8A261B3C9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31" name="Rectangle 2150">
                <a:extLst>
                  <a:ext uri="{FF2B5EF4-FFF2-40B4-BE49-F238E27FC236}">
                    <a16:creationId xmlns:a16="http://schemas.microsoft.com/office/drawing/2014/main" id="{C7152263-A7AC-A942-AB7E-C4FD62257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2" name="Rectangle 2151">
                <a:extLst>
                  <a:ext uri="{FF2B5EF4-FFF2-40B4-BE49-F238E27FC236}">
                    <a16:creationId xmlns:a16="http://schemas.microsoft.com/office/drawing/2014/main" id="{8CAC47C1-A731-A944-A70A-FA323D477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3" name="Rectangle 2152">
                <a:extLst>
                  <a:ext uri="{FF2B5EF4-FFF2-40B4-BE49-F238E27FC236}">
                    <a16:creationId xmlns:a16="http://schemas.microsoft.com/office/drawing/2014/main" id="{35F3E298-F72D-8647-958B-A54AB0A50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34" name="Rectangle 2153">
                <a:extLst>
                  <a:ext uri="{FF2B5EF4-FFF2-40B4-BE49-F238E27FC236}">
                    <a16:creationId xmlns:a16="http://schemas.microsoft.com/office/drawing/2014/main" id="{DBFABC62-5E01-6A47-A38E-ED97FA44E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5" name="Rectangle 2154">
                <a:extLst>
                  <a:ext uri="{FF2B5EF4-FFF2-40B4-BE49-F238E27FC236}">
                    <a16:creationId xmlns:a16="http://schemas.microsoft.com/office/drawing/2014/main" id="{35161327-CBA1-8044-BABC-D3A08A9C3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6" name="Rectangle 2155">
                <a:extLst>
                  <a:ext uri="{FF2B5EF4-FFF2-40B4-BE49-F238E27FC236}">
                    <a16:creationId xmlns:a16="http://schemas.microsoft.com/office/drawing/2014/main" id="{20C7D7F2-134E-A546-B687-903ABF0B8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37" name="Rectangle 2156">
                <a:extLst>
                  <a:ext uri="{FF2B5EF4-FFF2-40B4-BE49-F238E27FC236}">
                    <a16:creationId xmlns:a16="http://schemas.microsoft.com/office/drawing/2014/main" id="{859C2A70-0BBC-044D-9783-48E113D5D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8" name="Rectangle 2157">
                <a:extLst>
                  <a:ext uri="{FF2B5EF4-FFF2-40B4-BE49-F238E27FC236}">
                    <a16:creationId xmlns:a16="http://schemas.microsoft.com/office/drawing/2014/main" id="{7B63B0C1-8BCF-CA4C-A3A0-16F1BFD6E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39" name="Rectangle 2158">
                <a:extLst>
                  <a:ext uri="{FF2B5EF4-FFF2-40B4-BE49-F238E27FC236}">
                    <a16:creationId xmlns:a16="http://schemas.microsoft.com/office/drawing/2014/main" id="{CDA1FEE1-BB2B-E54B-962B-38A983F96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40" name="Rectangle 2159">
                <a:extLst>
                  <a:ext uri="{FF2B5EF4-FFF2-40B4-BE49-F238E27FC236}">
                    <a16:creationId xmlns:a16="http://schemas.microsoft.com/office/drawing/2014/main" id="{8584B80B-2094-3343-AF26-63AEF03C0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1" name="Rectangle 2160">
                <a:extLst>
                  <a:ext uri="{FF2B5EF4-FFF2-40B4-BE49-F238E27FC236}">
                    <a16:creationId xmlns:a16="http://schemas.microsoft.com/office/drawing/2014/main" id="{D27980ED-0E61-A54B-841C-BB26B8B74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2" name="Rectangle 2161">
                <a:extLst>
                  <a:ext uri="{FF2B5EF4-FFF2-40B4-BE49-F238E27FC236}">
                    <a16:creationId xmlns:a16="http://schemas.microsoft.com/office/drawing/2014/main" id="{6B18FE6A-9EED-5E40-B635-F30C44593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43" name="Rectangle 2162">
                <a:extLst>
                  <a:ext uri="{FF2B5EF4-FFF2-40B4-BE49-F238E27FC236}">
                    <a16:creationId xmlns:a16="http://schemas.microsoft.com/office/drawing/2014/main" id="{4C3708E5-2E30-5D4A-A8A0-886A5346D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4" name="Rectangle 2163">
                <a:extLst>
                  <a:ext uri="{FF2B5EF4-FFF2-40B4-BE49-F238E27FC236}">
                    <a16:creationId xmlns:a16="http://schemas.microsoft.com/office/drawing/2014/main" id="{B35D3F4A-C4C2-1640-8179-3A05F4633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5" name="Rectangle 2164">
                <a:extLst>
                  <a:ext uri="{FF2B5EF4-FFF2-40B4-BE49-F238E27FC236}">
                    <a16:creationId xmlns:a16="http://schemas.microsoft.com/office/drawing/2014/main" id="{A34A0E77-59EA-114B-9FB8-C2BC92994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46" name="Rectangle 2165">
                <a:extLst>
                  <a:ext uri="{FF2B5EF4-FFF2-40B4-BE49-F238E27FC236}">
                    <a16:creationId xmlns:a16="http://schemas.microsoft.com/office/drawing/2014/main" id="{FF2F8D06-3281-6E4B-AB34-7BD81A321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7" name="Rectangle 2166">
                <a:extLst>
                  <a:ext uri="{FF2B5EF4-FFF2-40B4-BE49-F238E27FC236}">
                    <a16:creationId xmlns:a16="http://schemas.microsoft.com/office/drawing/2014/main" id="{ADD29228-CF0A-E14E-8DF8-483781F93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48" name="Rectangle 2167">
                <a:extLst>
                  <a:ext uri="{FF2B5EF4-FFF2-40B4-BE49-F238E27FC236}">
                    <a16:creationId xmlns:a16="http://schemas.microsoft.com/office/drawing/2014/main" id="{35EE152F-DDCE-3F48-B856-FE64360F8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49" name="Rectangle 2168">
                <a:extLst>
                  <a:ext uri="{FF2B5EF4-FFF2-40B4-BE49-F238E27FC236}">
                    <a16:creationId xmlns:a16="http://schemas.microsoft.com/office/drawing/2014/main" id="{2640D2FD-F421-384E-B9CE-670A7546B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50" name="Rectangle 2169">
                <a:extLst>
                  <a:ext uri="{FF2B5EF4-FFF2-40B4-BE49-F238E27FC236}">
                    <a16:creationId xmlns:a16="http://schemas.microsoft.com/office/drawing/2014/main" id="{01CDE853-61E1-0F4C-BE24-F7FB7A29FB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51" name="Rectangle 2170">
                <a:extLst>
                  <a:ext uri="{FF2B5EF4-FFF2-40B4-BE49-F238E27FC236}">
                    <a16:creationId xmlns:a16="http://schemas.microsoft.com/office/drawing/2014/main" id="{3C5CA7E3-C1D4-F240-B1F6-4AEA9F40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52" name="Rectangle 2171">
                <a:extLst>
                  <a:ext uri="{FF2B5EF4-FFF2-40B4-BE49-F238E27FC236}">
                    <a16:creationId xmlns:a16="http://schemas.microsoft.com/office/drawing/2014/main" id="{966383DE-9AF7-ED41-ACDF-A4B6E8B76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53" name="Rectangle 2172">
                <a:extLst>
                  <a:ext uri="{FF2B5EF4-FFF2-40B4-BE49-F238E27FC236}">
                    <a16:creationId xmlns:a16="http://schemas.microsoft.com/office/drawing/2014/main" id="{24784AC3-F61F-C24A-AD09-4CA11B218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399" name="Group 1457">
              <a:extLst>
                <a:ext uri="{FF2B5EF4-FFF2-40B4-BE49-F238E27FC236}">
                  <a16:creationId xmlns:a16="http://schemas.microsoft.com/office/drawing/2014/main" id="{59EA2640-1C95-D04C-8A8E-3019BFE617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C121C91B-2EDE-034A-A111-866A42ADF71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401" name="Rectangle 2120">
                <a:extLst>
                  <a:ext uri="{FF2B5EF4-FFF2-40B4-BE49-F238E27FC236}">
                    <a16:creationId xmlns:a16="http://schemas.microsoft.com/office/drawing/2014/main" id="{1A9DDD55-347D-3C43-9423-D21F22C6D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02" name="Rectangle 2121">
                <a:extLst>
                  <a:ext uri="{FF2B5EF4-FFF2-40B4-BE49-F238E27FC236}">
                    <a16:creationId xmlns:a16="http://schemas.microsoft.com/office/drawing/2014/main" id="{7A7B3FA3-ECC1-F441-8F38-00E14FDFF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03" name="Rectangle 2122">
                <a:extLst>
                  <a:ext uri="{FF2B5EF4-FFF2-40B4-BE49-F238E27FC236}">
                    <a16:creationId xmlns:a16="http://schemas.microsoft.com/office/drawing/2014/main" id="{7CDB291E-FB41-5A4B-A096-9F599BD56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04" name="Rectangle 2123">
                <a:extLst>
                  <a:ext uri="{FF2B5EF4-FFF2-40B4-BE49-F238E27FC236}">
                    <a16:creationId xmlns:a16="http://schemas.microsoft.com/office/drawing/2014/main" id="{AF414A26-1E77-864B-ACC4-5B6F15A56B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05" name="Rectangle 2124">
                <a:extLst>
                  <a:ext uri="{FF2B5EF4-FFF2-40B4-BE49-F238E27FC236}">
                    <a16:creationId xmlns:a16="http://schemas.microsoft.com/office/drawing/2014/main" id="{42A732B5-81A1-8948-B09C-80F35CB57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06" name="Rectangle 2125">
                <a:extLst>
                  <a:ext uri="{FF2B5EF4-FFF2-40B4-BE49-F238E27FC236}">
                    <a16:creationId xmlns:a16="http://schemas.microsoft.com/office/drawing/2014/main" id="{0D18BC55-77F0-574A-8D3D-6A7148475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07" name="Rectangle 2126">
                <a:extLst>
                  <a:ext uri="{FF2B5EF4-FFF2-40B4-BE49-F238E27FC236}">
                    <a16:creationId xmlns:a16="http://schemas.microsoft.com/office/drawing/2014/main" id="{0E25F37B-5889-D543-8E02-8E2731430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08" name="Rectangle 2127">
                <a:extLst>
                  <a:ext uri="{FF2B5EF4-FFF2-40B4-BE49-F238E27FC236}">
                    <a16:creationId xmlns:a16="http://schemas.microsoft.com/office/drawing/2014/main" id="{B1E61BEE-ABE0-9245-8BF1-633E1BE48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09" name="Rectangle 2128">
                <a:extLst>
                  <a:ext uri="{FF2B5EF4-FFF2-40B4-BE49-F238E27FC236}">
                    <a16:creationId xmlns:a16="http://schemas.microsoft.com/office/drawing/2014/main" id="{3B8B327B-6B3E-C640-A58C-5D0663CB3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10" name="Rectangle 2129">
                <a:extLst>
                  <a:ext uri="{FF2B5EF4-FFF2-40B4-BE49-F238E27FC236}">
                    <a16:creationId xmlns:a16="http://schemas.microsoft.com/office/drawing/2014/main" id="{39D6E939-AFD3-2B4B-92BD-88A7471D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1" name="Rectangle 2130">
                <a:extLst>
                  <a:ext uri="{FF2B5EF4-FFF2-40B4-BE49-F238E27FC236}">
                    <a16:creationId xmlns:a16="http://schemas.microsoft.com/office/drawing/2014/main" id="{84501875-B81D-BD40-8304-840D62CF0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2" name="Rectangle 2131">
                <a:extLst>
                  <a:ext uri="{FF2B5EF4-FFF2-40B4-BE49-F238E27FC236}">
                    <a16:creationId xmlns:a16="http://schemas.microsoft.com/office/drawing/2014/main" id="{1B96CA48-0011-164E-B2A5-4102B4447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13" name="Rectangle 2132">
                <a:extLst>
                  <a:ext uri="{FF2B5EF4-FFF2-40B4-BE49-F238E27FC236}">
                    <a16:creationId xmlns:a16="http://schemas.microsoft.com/office/drawing/2014/main" id="{0D7CCDA2-5CB8-D64D-85A6-4BC3CF1AB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4" name="Rectangle 2133">
                <a:extLst>
                  <a:ext uri="{FF2B5EF4-FFF2-40B4-BE49-F238E27FC236}">
                    <a16:creationId xmlns:a16="http://schemas.microsoft.com/office/drawing/2014/main" id="{F261CB44-56D9-8044-9433-7958EB40C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5" name="Rectangle 2134">
                <a:extLst>
                  <a:ext uri="{FF2B5EF4-FFF2-40B4-BE49-F238E27FC236}">
                    <a16:creationId xmlns:a16="http://schemas.microsoft.com/office/drawing/2014/main" id="{2CF56798-2FD1-C341-A4A4-2C97640A2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16" name="Rectangle 2135">
                <a:extLst>
                  <a:ext uri="{FF2B5EF4-FFF2-40B4-BE49-F238E27FC236}">
                    <a16:creationId xmlns:a16="http://schemas.microsoft.com/office/drawing/2014/main" id="{4BFF6288-10F8-7340-8830-738857113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7" name="Rectangle 2136">
                <a:extLst>
                  <a:ext uri="{FF2B5EF4-FFF2-40B4-BE49-F238E27FC236}">
                    <a16:creationId xmlns:a16="http://schemas.microsoft.com/office/drawing/2014/main" id="{A309270A-4E1C-114E-8AE1-2E17AAF98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18" name="Rectangle 2137">
                <a:extLst>
                  <a:ext uri="{FF2B5EF4-FFF2-40B4-BE49-F238E27FC236}">
                    <a16:creationId xmlns:a16="http://schemas.microsoft.com/office/drawing/2014/main" id="{89A403C2-0DB1-F140-9AF7-DC17DCC45D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19" name="Rectangle 2138">
                <a:extLst>
                  <a:ext uri="{FF2B5EF4-FFF2-40B4-BE49-F238E27FC236}">
                    <a16:creationId xmlns:a16="http://schemas.microsoft.com/office/drawing/2014/main" id="{2A376EB9-F1D6-4F40-BCB4-D7321D37A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20" name="Rectangle 2139">
                <a:extLst>
                  <a:ext uri="{FF2B5EF4-FFF2-40B4-BE49-F238E27FC236}">
                    <a16:creationId xmlns:a16="http://schemas.microsoft.com/office/drawing/2014/main" id="{471D5108-D480-374C-8600-9D8A01308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21" name="Rectangle 2140">
                <a:extLst>
                  <a:ext uri="{FF2B5EF4-FFF2-40B4-BE49-F238E27FC236}">
                    <a16:creationId xmlns:a16="http://schemas.microsoft.com/office/drawing/2014/main" id="{19173EB1-193A-D74F-8804-6296CB2F3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22" name="Rectangle 2141">
                <a:extLst>
                  <a:ext uri="{FF2B5EF4-FFF2-40B4-BE49-F238E27FC236}">
                    <a16:creationId xmlns:a16="http://schemas.microsoft.com/office/drawing/2014/main" id="{15015E4B-CCEC-5D45-ABC0-82808EFF0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23" name="Rectangle 2142">
                <a:extLst>
                  <a:ext uri="{FF2B5EF4-FFF2-40B4-BE49-F238E27FC236}">
                    <a16:creationId xmlns:a16="http://schemas.microsoft.com/office/drawing/2014/main" id="{BEAB4837-7DAB-2642-AD26-E8695A112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24" name="Rectangle 2143">
                <a:extLst>
                  <a:ext uri="{FF2B5EF4-FFF2-40B4-BE49-F238E27FC236}">
                    <a16:creationId xmlns:a16="http://schemas.microsoft.com/office/drawing/2014/main" id="{AFD3EF2F-E5B4-B246-9256-F32209B00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425" name="Rectangle 2144">
                <a:extLst>
                  <a:ext uri="{FF2B5EF4-FFF2-40B4-BE49-F238E27FC236}">
                    <a16:creationId xmlns:a16="http://schemas.microsoft.com/office/drawing/2014/main" id="{3A1B72C0-F16F-4849-9587-B22170082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426" name="Rectangle 2145">
                <a:extLst>
                  <a:ext uri="{FF2B5EF4-FFF2-40B4-BE49-F238E27FC236}">
                    <a16:creationId xmlns:a16="http://schemas.microsoft.com/office/drawing/2014/main" id="{5E6F0E50-5FC6-2C41-9F77-A4025AE39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5993" name="Group 2202">
            <a:extLst>
              <a:ext uri="{FF2B5EF4-FFF2-40B4-BE49-F238E27FC236}">
                <a16:creationId xmlns:a16="http://schemas.microsoft.com/office/drawing/2014/main" id="{400E162F-5664-DF4D-9577-58760B87EB15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BF581646-9EB7-D242-A2E0-226F494DE77C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en-US" altLang="en-US" sz="2400">
                <a:solidFill>
                  <a:srgbClr val="000000"/>
                </a:solidFill>
                <a:latin typeface="Trebuchet MS" charset="0"/>
              </a:endParaRPr>
            </a:p>
          </p:txBody>
        </p:sp>
        <p:grpSp>
          <p:nvGrpSpPr>
            <p:cNvPr id="126308" name="Group 1486">
              <a:extLst>
                <a:ext uri="{FF2B5EF4-FFF2-40B4-BE49-F238E27FC236}">
                  <a16:creationId xmlns:a16="http://schemas.microsoft.com/office/drawing/2014/main" id="{DCE36A8F-D4D8-514B-A1F6-0B0DF46183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6393" name="Rectangle 2289">
                <a:extLst>
                  <a:ext uri="{FF2B5EF4-FFF2-40B4-BE49-F238E27FC236}">
                    <a16:creationId xmlns:a16="http://schemas.microsoft.com/office/drawing/2014/main" id="{5C849C26-B344-6E43-8E49-C48F83C146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94" name="TextBox 2290">
                <a:extLst>
                  <a:ext uri="{FF2B5EF4-FFF2-40B4-BE49-F238E27FC236}">
                    <a16:creationId xmlns:a16="http://schemas.microsoft.com/office/drawing/2014/main" id="{0D9A9B1C-4673-C24D-A8C6-192D6C06B5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300">
                    <a:solidFill>
                      <a:srgbClr val="000000"/>
                    </a:solidFill>
                    <a:latin typeface="Myriad Pro Black"/>
                  </a:rPr>
                  <a:t>Tex</a:t>
                </a:r>
              </a:p>
            </p:txBody>
          </p:sp>
        </p:grpSp>
        <p:grpSp>
          <p:nvGrpSpPr>
            <p:cNvPr id="126309" name="Group 1428">
              <a:extLst>
                <a:ext uri="{FF2B5EF4-FFF2-40B4-BE49-F238E27FC236}">
                  <a16:creationId xmlns:a16="http://schemas.microsoft.com/office/drawing/2014/main" id="{6DF35702-E01D-4042-B92D-1097A303A4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DF6B0161-98FF-4A4D-B859-40C069125D3F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367" name="Rectangle 2263">
                <a:extLst>
                  <a:ext uri="{FF2B5EF4-FFF2-40B4-BE49-F238E27FC236}">
                    <a16:creationId xmlns:a16="http://schemas.microsoft.com/office/drawing/2014/main" id="{AE90DDA4-5450-4C49-963F-888954842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68" name="Rectangle 2264">
                <a:extLst>
                  <a:ext uri="{FF2B5EF4-FFF2-40B4-BE49-F238E27FC236}">
                    <a16:creationId xmlns:a16="http://schemas.microsoft.com/office/drawing/2014/main" id="{675D5F6B-5B32-624A-A3E1-A06D6C26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69" name="Rectangle 2265">
                <a:extLst>
                  <a:ext uri="{FF2B5EF4-FFF2-40B4-BE49-F238E27FC236}">
                    <a16:creationId xmlns:a16="http://schemas.microsoft.com/office/drawing/2014/main" id="{29EFEB6B-6956-F84E-AEFA-06D63C5FED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70" name="Rectangle 2266">
                <a:extLst>
                  <a:ext uri="{FF2B5EF4-FFF2-40B4-BE49-F238E27FC236}">
                    <a16:creationId xmlns:a16="http://schemas.microsoft.com/office/drawing/2014/main" id="{F7516890-0098-0C4D-9480-CE0750C82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1" name="Rectangle 2267">
                <a:extLst>
                  <a:ext uri="{FF2B5EF4-FFF2-40B4-BE49-F238E27FC236}">
                    <a16:creationId xmlns:a16="http://schemas.microsoft.com/office/drawing/2014/main" id="{2B2578F5-3D79-8D41-A55E-D90255DB0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2" name="Rectangle 2268">
                <a:extLst>
                  <a:ext uri="{FF2B5EF4-FFF2-40B4-BE49-F238E27FC236}">
                    <a16:creationId xmlns:a16="http://schemas.microsoft.com/office/drawing/2014/main" id="{D500DCD8-FB18-244F-A9E3-6DE74A2E1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73" name="Rectangle 2269">
                <a:extLst>
                  <a:ext uri="{FF2B5EF4-FFF2-40B4-BE49-F238E27FC236}">
                    <a16:creationId xmlns:a16="http://schemas.microsoft.com/office/drawing/2014/main" id="{959AF62B-E0DD-BE4F-8373-BE1928152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4" name="Rectangle 2270">
                <a:extLst>
                  <a:ext uri="{FF2B5EF4-FFF2-40B4-BE49-F238E27FC236}">
                    <a16:creationId xmlns:a16="http://schemas.microsoft.com/office/drawing/2014/main" id="{7A296C41-5910-ED42-A44B-1D7BE3C74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5" name="Rectangle 2271">
                <a:extLst>
                  <a:ext uri="{FF2B5EF4-FFF2-40B4-BE49-F238E27FC236}">
                    <a16:creationId xmlns:a16="http://schemas.microsoft.com/office/drawing/2014/main" id="{F26A2D26-7806-D143-8D70-BC88B68F9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76" name="Rectangle 2272">
                <a:extLst>
                  <a:ext uri="{FF2B5EF4-FFF2-40B4-BE49-F238E27FC236}">
                    <a16:creationId xmlns:a16="http://schemas.microsoft.com/office/drawing/2014/main" id="{B2E586F3-36A6-C540-897E-F29C9E25E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7" name="Rectangle 2273">
                <a:extLst>
                  <a:ext uri="{FF2B5EF4-FFF2-40B4-BE49-F238E27FC236}">
                    <a16:creationId xmlns:a16="http://schemas.microsoft.com/office/drawing/2014/main" id="{B3E423C8-430D-0C41-971A-421FA57E8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78" name="Rectangle 2274">
                <a:extLst>
                  <a:ext uri="{FF2B5EF4-FFF2-40B4-BE49-F238E27FC236}">
                    <a16:creationId xmlns:a16="http://schemas.microsoft.com/office/drawing/2014/main" id="{1A32811C-C034-8644-B3D2-6458D824F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79" name="Rectangle 2275">
                <a:extLst>
                  <a:ext uri="{FF2B5EF4-FFF2-40B4-BE49-F238E27FC236}">
                    <a16:creationId xmlns:a16="http://schemas.microsoft.com/office/drawing/2014/main" id="{5F9BADB1-0513-9842-854D-D25F7AE4F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0" name="Rectangle 2276">
                <a:extLst>
                  <a:ext uri="{FF2B5EF4-FFF2-40B4-BE49-F238E27FC236}">
                    <a16:creationId xmlns:a16="http://schemas.microsoft.com/office/drawing/2014/main" id="{085CCA0B-8FD2-5C46-8673-2750E9F86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1" name="Rectangle 2277">
                <a:extLst>
                  <a:ext uri="{FF2B5EF4-FFF2-40B4-BE49-F238E27FC236}">
                    <a16:creationId xmlns:a16="http://schemas.microsoft.com/office/drawing/2014/main" id="{F9D211BD-2B8B-6245-A004-A1065B22C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82" name="Rectangle 2278">
                <a:extLst>
                  <a:ext uri="{FF2B5EF4-FFF2-40B4-BE49-F238E27FC236}">
                    <a16:creationId xmlns:a16="http://schemas.microsoft.com/office/drawing/2014/main" id="{AFD73A7A-E8AD-1A4A-B9B7-C36C4DD5D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3" name="Rectangle 2279">
                <a:extLst>
                  <a:ext uri="{FF2B5EF4-FFF2-40B4-BE49-F238E27FC236}">
                    <a16:creationId xmlns:a16="http://schemas.microsoft.com/office/drawing/2014/main" id="{824AC215-552D-F34B-960F-F5E4E4ACC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4" name="Rectangle 2280">
                <a:extLst>
                  <a:ext uri="{FF2B5EF4-FFF2-40B4-BE49-F238E27FC236}">
                    <a16:creationId xmlns:a16="http://schemas.microsoft.com/office/drawing/2014/main" id="{03642C44-9A32-7A48-97CE-46853E7F5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85" name="Rectangle 2281">
                <a:extLst>
                  <a:ext uri="{FF2B5EF4-FFF2-40B4-BE49-F238E27FC236}">
                    <a16:creationId xmlns:a16="http://schemas.microsoft.com/office/drawing/2014/main" id="{B29A872A-0303-024F-A4B6-8B8D40CB3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6" name="Rectangle 2282">
                <a:extLst>
                  <a:ext uri="{FF2B5EF4-FFF2-40B4-BE49-F238E27FC236}">
                    <a16:creationId xmlns:a16="http://schemas.microsoft.com/office/drawing/2014/main" id="{F714617C-F557-3545-89FB-8BA5D27630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7" name="Rectangle 2283">
                <a:extLst>
                  <a:ext uri="{FF2B5EF4-FFF2-40B4-BE49-F238E27FC236}">
                    <a16:creationId xmlns:a16="http://schemas.microsoft.com/office/drawing/2014/main" id="{270EDD27-94AD-E44A-B3AA-885313E27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88" name="Rectangle 2284">
                <a:extLst>
                  <a:ext uri="{FF2B5EF4-FFF2-40B4-BE49-F238E27FC236}">
                    <a16:creationId xmlns:a16="http://schemas.microsoft.com/office/drawing/2014/main" id="{544DAB4B-E70A-C142-9145-8D0C6156E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89" name="Rectangle 2285">
                <a:extLst>
                  <a:ext uri="{FF2B5EF4-FFF2-40B4-BE49-F238E27FC236}">
                    <a16:creationId xmlns:a16="http://schemas.microsoft.com/office/drawing/2014/main" id="{B5C3CD27-19DF-5C4D-A0FF-A129238434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90" name="Rectangle 2286">
                <a:extLst>
                  <a:ext uri="{FF2B5EF4-FFF2-40B4-BE49-F238E27FC236}">
                    <a16:creationId xmlns:a16="http://schemas.microsoft.com/office/drawing/2014/main" id="{37B23B78-34B7-3B40-908F-B4A852E10B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91" name="Rectangle 2287">
                <a:extLst>
                  <a:ext uri="{FF2B5EF4-FFF2-40B4-BE49-F238E27FC236}">
                    <a16:creationId xmlns:a16="http://schemas.microsoft.com/office/drawing/2014/main" id="{7E8E1DBD-EE46-C745-B54D-DE1B31FC9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92" name="Rectangle 2288">
                <a:extLst>
                  <a:ext uri="{FF2B5EF4-FFF2-40B4-BE49-F238E27FC236}">
                    <a16:creationId xmlns:a16="http://schemas.microsoft.com/office/drawing/2014/main" id="{10C8CA17-FB61-5A4B-B0A4-E5ABB7F162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310" name="Group 1429">
              <a:extLst>
                <a:ext uri="{FF2B5EF4-FFF2-40B4-BE49-F238E27FC236}">
                  <a16:creationId xmlns:a16="http://schemas.microsoft.com/office/drawing/2014/main" id="{89D2004F-E888-9D4D-8749-C05A498DD6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2C3CC25C-33C4-5841-A72D-E58F6215CAC0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340" name="Rectangle 2236">
                <a:extLst>
                  <a:ext uri="{FF2B5EF4-FFF2-40B4-BE49-F238E27FC236}">
                    <a16:creationId xmlns:a16="http://schemas.microsoft.com/office/drawing/2014/main" id="{1112007A-5700-C94E-AA7B-30EF2C815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41" name="Rectangle 2237">
                <a:extLst>
                  <a:ext uri="{FF2B5EF4-FFF2-40B4-BE49-F238E27FC236}">
                    <a16:creationId xmlns:a16="http://schemas.microsoft.com/office/drawing/2014/main" id="{030E670D-7C68-4640-AA07-7E2CBFB5B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42" name="Rectangle 2238">
                <a:extLst>
                  <a:ext uri="{FF2B5EF4-FFF2-40B4-BE49-F238E27FC236}">
                    <a16:creationId xmlns:a16="http://schemas.microsoft.com/office/drawing/2014/main" id="{2D94B2F5-A2E9-A74B-9584-3A6D19513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43" name="Rectangle 2239">
                <a:extLst>
                  <a:ext uri="{FF2B5EF4-FFF2-40B4-BE49-F238E27FC236}">
                    <a16:creationId xmlns:a16="http://schemas.microsoft.com/office/drawing/2014/main" id="{15205886-C0A8-9247-A3FA-4DBF8EFBE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44" name="Rectangle 2240">
                <a:extLst>
                  <a:ext uri="{FF2B5EF4-FFF2-40B4-BE49-F238E27FC236}">
                    <a16:creationId xmlns:a16="http://schemas.microsoft.com/office/drawing/2014/main" id="{5B964894-B20B-9A4D-88C3-74AEE34A9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45" name="Rectangle 2241">
                <a:extLst>
                  <a:ext uri="{FF2B5EF4-FFF2-40B4-BE49-F238E27FC236}">
                    <a16:creationId xmlns:a16="http://schemas.microsoft.com/office/drawing/2014/main" id="{32F9F7AC-C414-004C-9AC6-B5FB912FD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46" name="Rectangle 2242">
                <a:extLst>
                  <a:ext uri="{FF2B5EF4-FFF2-40B4-BE49-F238E27FC236}">
                    <a16:creationId xmlns:a16="http://schemas.microsoft.com/office/drawing/2014/main" id="{9E43D95B-5AEE-354A-B3D9-C043DF17D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47" name="Rectangle 2243">
                <a:extLst>
                  <a:ext uri="{FF2B5EF4-FFF2-40B4-BE49-F238E27FC236}">
                    <a16:creationId xmlns:a16="http://schemas.microsoft.com/office/drawing/2014/main" id="{7137558F-58A0-6D44-80EB-0B3E803A5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48" name="Rectangle 2244">
                <a:extLst>
                  <a:ext uri="{FF2B5EF4-FFF2-40B4-BE49-F238E27FC236}">
                    <a16:creationId xmlns:a16="http://schemas.microsoft.com/office/drawing/2014/main" id="{EF259B05-ECAA-5B4C-904E-44BCD0979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49" name="Rectangle 2245">
                <a:extLst>
                  <a:ext uri="{FF2B5EF4-FFF2-40B4-BE49-F238E27FC236}">
                    <a16:creationId xmlns:a16="http://schemas.microsoft.com/office/drawing/2014/main" id="{F8987FF0-8DFA-6F4E-9672-4E6FE1C36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0" name="Rectangle 2246">
                <a:extLst>
                  <a:ext uri="{FF2B5EF4-FFF2-40B4-BE49-F238E27FC236}">
                    <a16:creationId xmlns:a16="http://schemas.microsoft.com/office/drawing/2014/main" id="{BF0733F0-D8BF-3742-9B5A-39C7EB0E3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1" name="Rectangle 2247">
                <a:extLst>
                  <a:ext uri="{FF2B5EF4-FFF2-40B4-BE49-F238E27FC236}">
                    <a16:creationId xmlns:a16="http://schemas.microsoft.com/office/drawing/2014/main" id="{550EA833-AC59-A84F-B088-0E1FD8C2F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52" name="Rectangle 2248">
                <a:extLst>
                  <a:ext uri="{FF2B5EF4-FFF2-40B4-BE49-F238E27FC236}">
                    <a16:creationId xmlns:a16="http://schemas.microsoft.com/office/drawing/2014/main" id="{FCD0123F-93A2-4141-8703-7D0531E76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3" name="Rectangle 2249">
                <a:extLst>
                  <a:ext uri="{FF2B5EF4-FFF2-40B4-BE49-F238E27FC236}">
                    <a16:creationId xmlns:a16="http://schemas.microsoft.com/office/drawing/2014/main" id="{207851AC-8249-A847-93BA-A91979CE7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4" name="Rectangle 2250">
                <a:extLst>
                  <a:ext uri="{FF2B5EF4-FFF2-40B4-BE49-F238E27FC236}">
                    <a16:creationId xmlns:a16="http://schemas.microsoft.com/office/drawing/2014/main" id="{0946B333-6868-0F48-B4BE-11BB5B2B89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55" name="Rectangle 2251">
                <a:extLst>
                  <a:ext uri="{FF2B5EF4-FFF2-40B4-BE49-F238E27FC236}">
                    <a16:creationId xmlns:a16="http://schemas.microsoft.com/office/drawing/2014/main" id="{7C24E8C0-BF99-0842-832D-36D475556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6" name="Rectangle 2252">
                <a:extLst>
                  <a:ext uri="{FF2B5EF4-FFF2-40B4-BE49-F238E27FC236}">
                    <a16:creationId xmlns:a16="http://schemas.microsoft.com/office/drawing/2014/main" id="{70670445-74A9-5F4F-A029-FFB5D8C21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7" name="Rectangle 2253">
                <a:extLst>
                  <a:ext uri="{FF2B5EF4-FFF2-40B4-BE49-F238E27FC236}">
                    <a16:creationId xmlns:a16="http://schemas.microsoft.com/office/drawing/2014/main" id="{CB7FC1A6-5592-004C-B24D-E1CD552A4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58" name="Rectangle 2254">
                <a:extLst>
                  <a:ext uri="{FF2B5EF4-FFF2-40B4-BE49-F238E27FC236}">
                    <a16:creationId xmlns:a16="http://schemas.microsoft.com/office/drawing/2014/main" id="{584AD73D-7FF5-1644-AFBF-789ECCAD9C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59" name="Rectangle 2255">
                <a:extLst>
                  <a:ext uri="{FF2B5EF4-FFF2-40B4-BE49-F238E27FC236}">
                    <a16:creationId xmlns:a16="http://schemas.microsoft.com/office/drawing/2014/main" id="{8E24E571-3FC1-6245-8003-A15C8764A6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60" name="Rectangle 2256">
                <a:extLst>
                  <a:ext uri="{FF2B5EF4-FFF2-40B4-BE49-F238E27FC236}">
                    <a16:creationId xmlns:a16="http://schemas.microsoft.com/office/drawing/2014/main" id="{9ADC1B12-0203-8F47-BAB4-257171061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61" name="Rectangle 2257">
                <a:extLst>
                  <a:ext uri="{FF2B5EF4-FFF2-40B4-BE49-F238E27FC236}">
                    <a16:creationId xmlns:a16="http://schemas.microsoft.com/office/drawing/2014/main" id="{CED3E5D8-9E8B-334E-A52E-6E88EE42B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62" name="Rectangle 2258">
                <a:extLst>
                  <a:ext uri="{FF2B5EF4-FFF2-40B4-BE49-F238E27FC236}">
                    <a16:creationId xmlns:a16="http://schemas.microsoft.com/office/drawing/2014/main" id="{05C3582B-E22B-2E4D-BAC1-4770AAC15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63" name="Rectangle 2259">
                <a:extLst>
                  <a:ext uri="{FF2B5EF4-FFF2-40B4-BE49-F238E27FC236}">
                    <a16:creationId xmlns:a16="http://schemas.microsoft.com/office/drawing/2014/main" id="{C2EEDF15-2FB1-D64A-9E5B-E3226D656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64" name="Rectangle 2260">
                <a:extLst>
                  <a:ext uri="{FF2B5EF4-FFF2-40B4-BE49-F238E27FC236}">
                    <a16:creationId xmlns:a16="http://schemas.microsoft.com/office/drawing/2014/main" id="{B112DAFF-C646-F947-88DD-F1336C2B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65" name="Rectangle 2261">
                <a:extLst>
                  <a:ext uri="{FF2B5EF4-FFF2-40B4-BE49-F238E27FC236}">
                    <a16:creationId xmlns:a16="http://schemas.microsoft.com/office/drawing/2014/main" id="{1C08E59C-3153-EC46-A2DF-9F6956E68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6311" name="Group 1457">
              <a:extLst>
                <a:ext uri="{FF2B5EF4-FFF2-40B4-BE49-F238E27FC236}">
                  <a16:creationId xmlns:a16="http://schemas.microsoft.com/office/drawing/2014/main" id="{EC63D6E4-E751-9A4B-B189-0E5E92E0EA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09BC285E-3EC6-C240-BA64-BC51DE2B8E3B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endParaRPr lang="en-US" altLang="en-US" sz="2400">
                  <a:solidFill>
                    <a:srgbClr val="000000"/>
                  </a:solidFill>
                  <a:latin typeface="Trebuchet MS" charset="0"/>
                </a:endParaRPr>
              </a:p>
            </p:txBody>
          </p:sp>
          <p:sp>
            <p:nvSpPr>
              <p:cNvPr id="126313" name="Rectangle 2209">
                <a:extLst>
                  <a:ext uri="{FF2B5EF4-FFF2-40B4-BE49-F238E27FC236}">
                    <a16:creationId xmlns:a16="http://schemas.microsoft.com/office/drawing/2014/main" id="{C6E62DF2-0732-F647-95A3-6BCDF39F7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14" name="Rectangle 2210">
                <a:extLst>
                  <a:ext uri="{FF2B5EF4-FFF2-40B4-BE49-F238E27FC236}">
                    <a16:creationId xmlns:a16="http://schemas.microsoft.com/office/drawing/2014/main" id="{BB5C234D-4DF6-6D4C-8210-6264B4E03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15" name="Rectangle 2211">
                <a:extLst>
                  <a:ext uri="{FF2B5EF4-FFF2-40B4-BE49-F238E27FC236}">
                    <a16:creationId xmlns:a16="http://schemas.microsoft.com/office/drawing/2014/main" id="{1771E7C6-E9F2-0943-A0DB-0606EA6A3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16" name="Rectangle 2212">
                <a:extLst>
                  <a:ext uri="{FF2B5EF4-FFF2-40B4-BE49-F238E27FC236}">
                    <a16:creationId xmlns:a16="http://schemas.microsoft.com/office/drawing/2014/main" id="{9A5C3953-3A6F-3842-9024-B0EFD129E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17" name="Rectangle 2213">
                <a:extLst>
                  <a:ext uri="{FF2B5EF4-FFF2-40B4-BE49-F238E27FC236}">
                    <a16:creationId xmlns:a16="http://schemas.microsoft.com/office/drawing/2014/main" id="{2AB8D83F-7CAA-584D-BE79-48F1607BC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18" name="Rectangle 2214">
                <a:extLst>
                  <a:ext uri="{FF2B5EF4-FFF2-40B4-BE49-F238E27FC236}">
                    <a16:creationId xmlns:a16="http://schemas.microsoft.com/office/drawing/2014/main" id="{D1EDCA22-3F18-C449-8126-1B68A4ACE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19" name="Rectangle 2215">
                <a:extLst>
                  <a:ext uri="{FF2B5EF4-FFF2-40B4-BE49-F238E27FC236}">
                    <a16:creationId xmlns:a16="http://schemas.microsoft.com/office/drawing/2014/main" id="{01802E6B-92AE-1941-9035-E7616C484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0" name="Rectangle 2216">
                <a:extLst>
                  <a:ext uri="{FF2B5EF4-FFF2-40B4-BE49-F238E27FC236}">
                    <a16:creationId xmlns:a16="http://schemas.microsoft.com/office/drawing/2014/main" id="{BC7CCA95-12FD-4647-8960-643F3B850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1" name="Rectangle 2217">
                <a:extLst>
                  <a:ext uri="{FF2B5EF4-FFF2-40B4-BE49-F238E27FC236}">
                    <a16:creationId xmlns:a16="http://schemas.microsoft.com/office/drawing/2014/main" id="{20FF087B-3401-EF47-8DF6-C0A78C4E2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22" name="Rectangle 2218">
                <a:extLst>
                  <a:ext uri="{FF2B5EF4-FFF2-40B4-BE49-F238E27FC236}">
                    <a16:creationId xmlns:a16="http://schemas.microsoft.com/office/drawing/2014/main" id="{1D5B6EAB-048B-F845-A0D8-15FDA0433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3" name="Rectangle 2219">
                <a:extLst>
                  <a:ext uri="{FF2B5EF4-FFF2-40B4-BE49-F238E27FC236}">
                    <a16:creationId xmlns:a16="http://schemas.microsoft.com/office/drawing/2014/main" id="{02A496C1-A6F5-7748-B4EF-69F4F440B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4" name="Rectangle 2220">
                <a:extLst>
                  <a:ext uri="{FF2B5EF4-FFF2-40B4-BE49-F238E27FC236}">
                    <a16:creationId xmlns:a16="http://schemas.microsoft.com/office/drawing/2014/main" id="{18FE1B05-4354-8941-8EFE-AE01788AF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25" name="Rectangle 2221">
                <a:extLst>
                  <a:ext uri="{FF2B5EF4-FFF2-40B4-BE49-F238E27FC236}">
                    <a16:creationId xmlns:a16="http://schemas.microsoft.com/office/drawing/2014/main" id="{C2A08C14-CCD3-4E40-8EF5-0F09BB699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6" name="Rectangle 2222">
                <a:extLst>
                  <a:ext uri="{FF2B5EF4-FFF2-40B4-BE49-F238E27FC236}">
                    <a16:creationId xmlns:a16="http://schemas.microsoft.com/office/drawing/2014/main" id="{D5055BC5-FD8E-DA46-AE16-6243107C4C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7" name="Rectangle 2223">
                <a:extLst>
                  <a:ext uri="{FF2B5EF4-FFF2-40B4-BE49-F238E27FC236}">
                    <a16:creationId xmlns:a16="http://schemas.microsoft.com/office/drawing/2014/main" id="{00D6E64C-BE36-AC41-894B-39254D26E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28" name="Rectangle 2224">
                <a:extLst>
                  <a:ext uri="{FF2B5EF4-FFF2-40B4-BE49-F238E27FC236}">
                    <a16:creationId xmlns:a16="http://schemas.microsoft.com/office/drawing/2014/main" id="{7F6201D4-EA68-C241-B060-25B2F13E5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29" name="Rectangle 2225">
                <a:extLst>
                  <a:ext uri="{FF2B5EF4-FFF2-40B4-BE49-F238E27FC236}">
                    <a16:creationId xmlns:a16="http://schemas.microsoft.com/office/drawing/2014/main" id="{D45F3C44-6637-AA4C-A7F9-E12B1B3B3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0" name="Rectangle 2226">
                <a:extLst>
                  <a:ext uri="{FF2B5EF4-FFF2-40B4-BE49-F238E27FC236}">
                    <a16:creationId xmlns:a16="http://schemas.microsoft.com/office/drawing/2014/main" id="{6C76CF2B-4EB0-B84D-909E-65B0E74F0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31" name="Rectangle 2227">
                <a:extLst>
                  <a:ext uri="{FF2B5EF4-FFF2-40B4-BE49-F238E27FC236}">
                    <a16:creationId xmlns:a16="http://schemas.microsoft.com/office/drawing/2014/main" id="{B962C709-B1A3-D244-8876-659D7FDC4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2" name="Rectangle 2228">
                <a:extLst>
                  <a:ext uri="{FF2B5EF4-FFF2-40B4-BE49-F238E27FC236}">
                    <a16:creationId xmlns:a16="http://schemas.microsoft.com/office/drawing/2014/main" id="{DE691649-A32F-9442-A0DE-5ECB73606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3" name="Rectangle 2229">
                <a:extLst>
                  <a:ext uri="{FF2B5EF4-FFF2-40B4-BE49-F238E27FC236}">
                    <a16:creationId xmlns:a16="http://schemas.microsoft.com/office/drawing/2014/main" id="{7FCEA857-4911-044D-AEBA-6D564362F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34" name="Rectangle 2230">
                <a:extLst>
                  <a:ext uri="{FF2B5EF4-FFF2-40B4-BE49-F238E27FC236}">
                    <a16:creationId xmlns:a16="http://schemas.microsoft.com/office/drawing/2014/main" id="{71A30C8E-59A7-9844-BC8B-9271731B9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5" name="Rectangle 2231">
                <a:extLst>
                  <a:ext uri="{FF2B5EF4-FFF2-40B4-BE49-F238E27FC236}">
                    <a16:creationId xmlns:a16="http://schemas.microsoft.com/office/drawing/2014/main" id="{C48E262B-4898-DF49-8BE5-8E25AB198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6" name="Rectangle 2232">
                <a:extLst>
                  <a:ext uri="{FF2B5EF4-FFF2-40B4-BE49-F238E27FC236}">
                    <a16:creationId xmlns:a16="http://schemas.microsoft.com/office/drawing/2014/main" id="{0265229C-FBD4-D84E-BDFF-344A40433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buClrTx/>
                  <a:buSzTx/>
                  <a:buFontTx/>
                  <a:buNone/>
                </a:pPr>
                <a:endParaRPr lang="en-US" altLang="en-US" sz="1200">
                  <a:solidFill>
                    <a:srgbClr val="000000"/>
                  </a:solidFill>
                  <a:latin typeface="Trebuchet MS" panose="020B0703020202090204" pitchFamily="34" charset="0"/>
                </a:endParaRPr>
              </a:p>
            </p:txBody>
          </p:sp>
          <p:sp>
            <p:nvSpPr>
              <p:cNvPr id="126337" name="Rectangle 2233">
                <a:extLst>
                  <a:ext uri="{FF2B5EF4-FFF2-40B4-BE49-F238E27FC236}">
                    <a16:creationId xmlns:a16="http://schemas.microsoft.com/office/drawing/2014/main" id="{FC4897AC-FF52-6D49-8B48-8D005D3B7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6338" name="Rectangle 2234">
                <a:extLst>
                  <a:ext uri="{FF2B5EF4-FFF2-40B4-BE49-F238E27FC236}">
                    <a16:creationId xmlns:a16="http://schemas.microsoft.com/office/drawing/2014/main" id="{1C4787F6-F1EB-9041-BD19-04BA22C08D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09940BCB-804D-8C43-816E-5AADFF3120F3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endParaRPr lang="en-US" altLang="en-US" sz="2400">
              <a:solidFill>
                <a:srgbClr val="000000"/>
              </a:solidFill>
              <a:latin typeface="Trebuchet MS" charset="0"/>
            </a:endParaRPr>
          </a:p>
        </p:txBody>
      </p:sp>
      <p:grpSp>
        <p:nvGrpSpPr>
          <p:cNvPr id="125995" name="Group 924">
            <a:extLst>
              <a:ext uri="{FF2B5EF4-FFF2-40B4-BE49-F238E27FC236}">
                <a16:creationId xmlns:a16="http://schemas.microsoft.com/office/drawing/2014/main" id="{19E772DA-40CA-F640-9203-601AE4F4374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6298" name="Straight Connector 899">
              <a:extLst>
                <a:ext uri="{FF2B5EF4-FFF2-40B4-BE49-F238E27FC236}">
                  <a16:creationId xmlns:a16="http://schemas.microsoft.com/office/drawing/2014/main" id="{CD72FD76-F5A1-9746-9997-6245E3849D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9" name="Straight Connector 906">
              <a:extLst>
                <a:ext uri="{FF2B5EF4-FFF2-40B4-BE49-F238E27FC236}">
                  <a16:creationId xmlns:a16="http://schemas.microsoft.com/office/drawing/2014/main" id="{B74CEF0E-C019-3F48-8C98-C9B075D2FF7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0" name="Straight Connector 907">
              <a:extLst>
                <a:ext uri="{FF2B5EF4-FFF2-40B4-BE49-F238E27FC236}">
                  <a16:creationId xmlns:a16="http://schemas.microsoft.com/office/drawing/2014/main" id="{BF407FE2-2EB4-004A-84CB-CB3C099815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1" name="Straight Connector 908">
              <a:extLst>
                <a:ext uri="{FF2B5EF4-FFF2-40B4-BE49-F238E27FC236}">
                  <a16:creationId xmlns:a16="http://schemas.microsoft.com/office/drawing/2014/main" id="{ADC06D67-B3B4-3543-A745-A79B06C930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2" name="Straight Connector 909">
              <a:extLst>
                <a:ext uri="{FF2B5EF4-FFF2-40B4-BE49-F238E27FC236}">
                  <a16:creationId xmlns:a16="http://schemas.microsoft.com/office/drawing/2014/main" id="{C448C10F-B344-3641-8B98-80C9E63D0B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3" name="Straight Connector 910">
              <a:extLst>
                <a:ext uri="{FF2B5EF4-FFF2-40B4-BE49-F238E27FC236}">
                  <a16:creationId xmlns:a16="http://schemas.microsoft.com/office/drawing/2014/main" id="{481A180B-4995-394F-9D42-4C3F869D67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4" name="Straight Connector 911">
              <a:extLst>
                <a:ext uri="{FF2B5EF4-FFF2-40B4-BE49-F238E27FC236}">
                  <a16:creationId xmlns:a16="http://schemas.microsoft.com/office/drawing/2014/main" id="{B30702C2-E556-E64D-AEE0-06AC66D93E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305" name="Straight Connector 912">
              <a:extLst>
                <a:ext uri="{FF2B5EF4-FFF2-40B4-BE49-F238E27FC236}">
                  <a16:creationId xmlns:a16="http://schemas.microsoft.com/office/drawing/2014/main" id="{D4A8CB62-42CD-4B48-9DAF-1F156491492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306" name="TextBox 913">
              <a:extLst>
                <a:ext uri="{FF2B5EF4-FFF2-40B4-BE49-F238E27FC236}">
                  <a16:creationId xmlns:a16="http://schemas.microsoft.com/office/drawing/2014/main" id="{B17A97F6-1511-764D-8EFB-B43F8B8A6A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717F9F"/>
                  </a:solidFill>
                  <a:latin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125996" name="Group 925">
            <a:extLst>
              <a:ext uri="{FF2B5EF4-FFF2-40B4-BE49-F238E27FC236}">
                <a16:creationId xmlns:a16="http://schemas.microsoft.com/office/drawing/2014/main" id="{535B951C-9F88-4F40-9FA1-C9D26DE1F376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6289" name="Straight Connector 926">
              <a:extLst>
                <a:ext uri="{FF2B5EF4-FFF2-40B4-BE49-F238E27FC236}">
                  <a16:creationId xmlns:a16="http://schemas.microsoft.com/office/drawing/2014/main" id="{E1539059-A2AB-6045-AB00-F43F3CE870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0" name="Straight Connector 927">
              <a:extLst>
                <a:ext uri="{FF2B5EF4-FFF2-40B4-BE49-F238E27FC236}">
                  <a16:creationId xmlns:a16="http://schemas.microsoft.com/office/drawing/2014/main" id="{AB948674-5E97-8C45-BB34-99DED3F2605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1" name="Straight Connector 928">
              <a:extLst>
                <a:ext uri="{FF2B5EF4-FFF2-40B4-BE49-F238E27FC236}">
                  <a16:creationId xmlns:a16="http://schemas.microsoft.com/office/drawing/2014/main" id="{803BBFB0-AFA2-C64F-A85D-0EFA801D8B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2" name="Straight Connector 929">
              <a:extLst>
                <a:ext uri="{FF2B5EF4-FFF2-40B4-BE49-F238E27FC236}">
                  <a16:creationId xmlns:a16="http://schemas.microsoft.com/office/drawing/2014/main" id="{BE15C79E-ADD8-794F-9470-0477EF0C36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3" name="Straight Connector 930">
              <a:extLst>
                <a:ext uri="{FF2B5EF4-FFF2-40B4-BE49-F238E27FC236}">
                  <a16:creationId xmlns:a16="http://schemas.microsoft.com/office/drawing/2014/main" id="{EC850CAF-9EF7-C547-896B-D14DCD342E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4" name="Straight Connector 931">
              <a:extLst>
                <a:ext uri="{FF2B5EF4-FFF2-40B4-BE49-F238E27FC236}">
                  <a16:creationId xmlns:a16="http://schemas.microsoft.com/office/drawing/2014/main" id="{EB262182-4A6B-1547-B96E-256D69461C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5" name="Straight Connector 932">
              <a:extLst>
                <a:ext uri="{FF2B5EF4-FFF2-40B4-BE49-F238E27FC236}">
                  <a16:creationId xmlns:a16="http://schemas.microsoft.com/office/drawing/2014/main" id="{F60942E5-EC70-5648-8C5A-4D85693B53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96" name="Straight Connector 933">
              <a:extLst>
                <a:ext uri="{FF2B5EF4-FFF2-40B4-BE49-F238E27FC236}">
                  <a16:creationId xmlns:a16="http://schemas.microsoft.com/office/drawing/2014/main" id="{68602B30-9428-B74D-A734-977063ECB01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297" name="TextBox 934">
              <a:extLst>
                <a:ext uri="{FF2B5EF4-FFF2-40B4-BE49-F238E27FC236}">
                  <a16:creationId xmlns:a16="http://schemas.microsoft.com/office/drawing/2014/main" id="{0282C7DE-0C4B-5C4C-AF3C-7F4B9AE60A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717F9F"/>
                  </a:solidFill>
                  <a:latin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125997" name="Group 935">
            <a:extLst>
              <a:ext uri="{FF2B5EF4-FFF2-40B4-BE49-F238E27FC236}">
                <a16:creationId xmlns:a16="http://schemas.microsoft.com/office/drawing/2014/main" id="{ABC5D3E4-7B98-FA49-94EC-952A90A5001C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6280" name="Straight Connector 936">
              <a:extLst>
                <a:ext uri="{FF2B5EF4-FFF2-40B4-BE49-F238E27FC236}">
                  <a16:creationId xmlns:a16="http://schemas.microsoft.com/office/drawing/2014/main" id="{9B274686-BADD-304A-9C27-3530B63FFC4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1" name="Straight Connector 937">
              <a:extLst>
                <a:ext uri="{FF2B5EF4-FFF2-40B4-BE49-F238E27FC236}">
                  <a16:creationId xmlns:a16="http://schemas.microsoft.com/office/drawing/2014/main" id="{EDA40809-CDEF-0B49-8D0C-0A74BACFC20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2" name="Straight Connector 938">
              <a:extLst>
                <a:ext uri="{FF2B5EF4-FFF2-40B4-BE49-F238E27FC236}">
                  <a16:creationId xmlns:a16="http://schemas.microsoft.com/office/drawing/2014/main" id="{BEC794ED-4E22-A641-8136-F3E26EA508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3" name="Straight Connector 939">
              <a:extLst>
                <a:ext uri="{FF2B5EF4-FFF2-40B4-BE49-F238E27FC236}">
                  <a16:creationId xmlns:a16="http://schemas.microsoft.com/office/drawing/2014/main" id="{A64AC03B-5F67-1C4D-8D08-955777E2401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4" name="Straight Connector 940">
              <a:extLst>
                <a:ext uri="{FF2B5EF4-FFF2-40B4-BE49-F238E27FC236}">
                  <a16:creationId xmlns:a16="http://schemas.microsoft.com/office/drawing/2014/main" id="{487A2F12-154D-8F41-8309-80D5FC3B31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5" name="Straight Connector 941">
              <a:extLst>
                <a:ext uri="{FF2B5EF4-FFF2-40B4-BE49-F238E27FC236}">
                  <a16:creationId xmlns:a16="http://schemas.microsoft.com/office/drawing/2014/main" id="{E82098E1-A483-B14A-9E6D-DC5BEA62347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6" name="Straight Connector 942">
              <a:extLst>
                <a:ext uri="{FF2B5EF4-FFF2-40B4-BE49-F238E27FC236}">
                  <a16:creationId xmlns:a16="http://schemas.microsoft.com/office/drawing/2014/main" id="{04C1E5E7-EE42-AD4E-B773-7655214E375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6287" name="Straight Connector 943">
              <a:extLst>
                <a:ext uri="{FF2B5EF4-FFF2-40B4-BE49-F238E27FC236}">
                  <a16:creationId xmlns:a16="http://schemas.microsoft.com/office/drawing/2014/main" id="{53B25E61-AB84-0A40-BBA3-65F8C4B39EF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288" name="TextBox 944">
              <a:extLst>
                <a:ext uri="{FF2B5EF4-FFF2-40B4-BE49-F238E27FC236}">
                  <a16:creationId xmlns:a16="http://schemas.microsoft.com/office/drawing/2014/main" id="{06A8E1C1-345A-2343-A557-1905CAF51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717F9F"/>
                  </a:solidFill>
                  <a:latin typeface="Arial" panose="020B0604020202020204" pitchFamily="34" charset="0"/>
                </a:rPr>
                <a:t>…</a:t>
              </a:r>
            </a:p>
          </p:txBody>
        </p:sp>
      </p:grpSp>
      <p:grpSp>
        <p:nvGrpSpPr>
          <p:cNvPr id="125998" name="Group 985">
            <a:extLst>
              <a:ext uri="{FF2B5EF4-FFF2-40B4-BE49-F238E27FC236}">
                <a16:creationId xmlns:a16="http://schemas.microsoft.com/office/drawing/2014/main" id="{E8FEFFED-C97B-794B-ABB2-9A92EC1F46C5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6250" name="Group 945">
              <a:extLst>
                <a:ext uri="{FF2B5EF4-FFF2-40B4-BE49-F238E27FC236}">
                  <a16:creationId xmlns:a16="http://schemas.microsoft.com/office/drawing/2014/main" id="{013FA3FF-3F03-174F-8463-E13C2A764F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271" name="Straight Connector 946">
                <a:extLst>
                  <a:ext uri="{FF2B5EF4-FFF2-40B4-BE49-F238E27FC236}">
                    <a16:creationId xmlns:a16="http://schemas.microsoft.com/office/drawing/2014/main" id="{C3B430BC-49F9-1643-A317-A616191946D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2" name="Straight Connector 947">
                <a:extLst>
                  <a:ext uri="{FF2B5EF4-FFF2-40B4-BE49-F238E27FC236}">
                    <a16:creationId xmlns:a16="http://schemas.microsoft.com/office/drawing/2014/main" id="{F7255CDD-E947-8841-A8FA-AE370318F3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3" name="Straight Connector 948">
                <a:extLst>
                  <a:ext uri="{FF2B5EF4-FFF2-40B4-BE49-F238E27FC236}">
                    <a16:creationId xmlns:a16="http://schemas.microsoft.com/office/drawing/2014/main" id="{B158DAF5-A568-5846-8470-3EFBBAC2AE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4" name="Straight Connector 949">
                <a:extLst>
                  <a:ext uri="{FF2B5EF4-FFF2-40B4-BE49-F238E27FC236}">
                    <a16:creationId xmlns:a16="http://schemas.microsoft.com/office/drawing/2014/main" id="{997286B5-B233-B143-AEE0-1099C97AF4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5" name="Straight Connector 950">
                <a:extLst>
                  <a:ext uri="{FF2B5EF4-FFF2-40B4-BE49-F238E27FC236}">
                    <a16:creationId xmlns:a16="http://schemas.microsoft.com/office/drawing/2014/main" id="{ACF86AA3-9C17-8A42-8C00-535318770E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6" name="Straight Connector 951">
                <a:extLst>
                  <a:ext uri="{FF2B5EF4-FFF2-40B4-BE49-F238E27FC236}">
                    <a16:creationId xmlns:a16="http://schemas.microsoft.com/office/drawing/2014/main" id="{27F9AD05-CC8F-704F-BC9B-1D8BDBEF42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7" name="Straight Connector 952">
                <a:extLst>
                  <a:ext uri="{FF2B5EF4-FFF2-40B4-BE49-F238E27FC236}">
                    <a16:creationId xmlns:a16="http://schemas.microsoft.com/office/drawing/2014/main" id="{CC6F6286-F9B7-E14A-97B5-2011BF810D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78" name="Straight Connector 953">
                <a:extLst>
                  <a:ext uri="{FF2B5EF4-FFF2-40B4-BE49-F238E27FC236}">
                    <a16:creationId xmlns:a16="http://schemas.microsoft.com/office/drawing/2014/main" id="{D95E64CF-A0F1-7640-B011-5DCE5DFEE5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79" name="TextBox 954">
                <a:extLst>
                  <a:ext uri="{FF2B5EF4-FFF2-40B4-BE49-F238E27FC236}">
                    <a16:creationId xmlns:a16="http://schemas.microsoft.com/office/drawing/2014/main" id="{AE1C57C1-BB9E-A349-8381-E73A183AAE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251" name="Group 955">
              <a:extLst>
                <a:ext uri="{FF2B5EF4-FFF2-40B4-BE49-F238E27FC236}">
                  <a16:creationId xmlns:a16="http://schemas.microsoft.com/office/drawing/2014/main" id="{B04C100C-177B-EC4A-9E99-5A1AC6F66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262" name="Straight Connector 956">
                <a:extLst>
                  <a:ext uri="{FF2B5EF4-FFF2-40B4-BE49-F238E27FC236}">
                    <a16:creationId xmlns:a16="http://schemas.microsoft.com/office/drawing/2014/main" id="{A8BCD68D-8C0E-E941-8BFE-BFD9CC059D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3" name="Straight Connector 957">
                <a:extLst>
                  <a:ext uri="{FF2B5EF4-FFF2-40B4-BE49-F238E27FC236}">
                    <a16:creationId xmlns:a16="http://schemas.microsoft.com/office/drawing/2014/main" id="{6694B987-FDD9-104B-ACD1-32D6A157029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4" name="Straight Connector 958">
                <a:extLst>
                  <a:ext uri="{FF2B5EF4-FFF2-40B4-BE49-F238E27FC236}">
                    <a16:creationId xmlns:a16="http://schemas.microsoft.com/office/drawing/2014/main" id="{E14775C8-C716-BA42-94CC-07FBED0B8EC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5" name="Straight Connector 959">
                <a:extLst>
                  <a:ext uri="{FF2B5EF4-FFF2-40B4-BE49-F238E27FC236}">
                    <a16:creationId xmlns:a16="http://schemas.microsoft.com/office/drawing/2014/main" id="{02F65A3A-1D2C-E34E-9680-9C51028629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6" name="Straight Connector 960">
                <a:extLst>
                  <a:ext uri="{FF2B5EF4-FFF2-40B4-BE49-F238E27FC236}">
                    <a16:creationId xmlns:a16="http://schemas.microsoft.com/office/drawing/2014/main" id="{89E20C1C-DF4F-8849-8584-E5999D7F802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7" name="Straight Connector 961">
                <a:extLst>
                  <a:ext uri="{FF2B5EF4-FFF2-40B4-BE49-F238E27FC236}">
                    <a16:creationId xmlns:a16="http://schemas.microsoft.com/office/drawing/2014/main" id="{9E8D3E17-C577-9546-AC03-283B76E521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8" name="Straight Connector 962">
                <a:extLst>
                  <a:ext uri="{FF2B5EF4-FFF2-40B4-BE49-F238E27FC236}">
                    <a16:creationId xmlns:a16="http://schemas.microsoft.com/office/drawing/2014/main" id="{D35FDB5B-CE31-5547-93CF-9E728BDCD3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9" name="Straight Connector 963">
                <a:extLst>
                  <a:ext uri="{FF2B5EF4-FFF2-40B4-BE49-F238E27FC236}">
                    <a16:creationId xmlns:a16="http://schemas.microsoft.com/office/drawing/2014/main" id="{8A44986F-D95D-4648-86B5-C80F79D1D3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70" name="TextBox 964">
                <a:extLst>
                  <a:ext uri="{FF2B5EF4-FFF2-40B4-BE49-F238E27FC236}">
                    <a16:creationId xmlns:a16="http://schemas.microsoft.com/office/drawing/2014/main" id="{5C1593CF-69AA-A445-9FA2-C6B8A26F66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252" name="Group 965">
              <a:extLst>
                <a:ext uri="{FF2B5EF4-FFF2-40B4-BE49-F238E27FC236}">
                  <a16:creationId xmlns:a16="http://schemas.microsoft.com/office/drawing/2014/main" id="{4796D5FC-7E4E-1F40-8756-18FA0B7D40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253" name="Straight Connector 966">
                <a:extLst>
                  <a:ext uri="{FF2B5EF4-FFF2-40B4-BE49-F238E27FC236}">
                    <a16:creationId xmlns:a16="http://schemas.microsoft.com/office/drawing/2014/main" id="{2AC37B41-274F-6744-B5F8-43A3DA7CE0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4" name="Straight Connector 967">
                <a:extLst>
                  <a:ext uri="{FF2B5EF4-FFF2-40B4-BE49-F238E27FC236}">
                    <a16:creationId xmlns:a16="http://schemas.microsoft.com/office/drawing/2014/main" id="{3D649EED-C8E6-9040-BA4D-13AE1A052B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5" name="Straight Connector 968">
                <a:extLst>
                  <a:ext uri="{FF2B5EF4-FFF2-40B4-BE49-F238E27FC236}">
                    <a16:creationId xmlns:a16="http://schemas.microsoft.com/office/drawing/2014/main" id="{9F90DB83-A039-7147-8CF5-F04E3F23FBD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6" name="Straight Connector 969">
                <a:extLst>
                  <a:ext uri="{FF2B5EF4-FFF2-40B4-BE49-F238E27FC236}">
                    <a16:creationId xmlns:a16="http://schemas.microsoft.com/office/drawing/2014/main" id="{D3957613-39E4-3346-BFE9-D6335D9466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7" name="Straight Connector 970">
                <a:extLst>
                  <a:ext uri="{FF2B5EF4-FFF2-40B4-BE49-F238E27FC236}">
                    <a16:creationId xmlns:a16="http://schemas.microsoft.com/office/drawing/2014/main" id="{60CF418E-2765-4546-BF14-2962ABD552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8" name="Straight Connector 971">
                <a:extLst>
                  <a:ext uri="{FF2B5EF4-FFF2-40B4-BE49-F238E27FC236}">
                    <a16:creationId xmlns:a16="http://schemas.microsoft.com/office/drawing/2014/main" id="{538CE9CD-7FB1-B244-B371-28337DD9CB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59" name="Straight Connector 972">
                <a:extLst>
                  <a:ext uri="{FF2B5EF4-FFF2-40B4-BE49-F238E27FC236}">
                    <a16:creationId xmlns:a16="http://schemas.microsoft.com/office/drawing/2014/main" id="{A6FEFAF9-4A27-D24F-BB88-01AB6E42EA3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60" name="Straight Connector 973">
                <a:extLst>
                  <a:ext uri="{FF2B5EF4-FFF2-40B4-BE49-F238E27FC236}">
                    <a16:creationId xmlns:a16="http://schemas.microsoft.com/office/drawing/2014/main" id="{5307ABC2-840A-004E-9AEE-1885A623049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61" name="TextBox 974">
                <a:extLst>
                  <a:ext uri="{FF2B5EF4-FFF2-40B4-BE49-F238E27FC236}">
                    <a16:creationId xmlns:a16="http://schemas.microsoft.com/office/drawing/2014/main" id="{6753FDE4-85A1-094E-88C3-4C871FA168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5999" name="Group 986">
            <a:extLst>
              <a:ext uri="{FF2B5EF4-FFF2-40B4-BE49-F238E27FC236}">
                <a16:creationId xmlns:a16="http://schemas.microsoft.com/office/drawing/2014/main" id="{B32CF637-C474-EA41-ACA2-0C42816F6783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6220" name="Group 945">
              <a:extLst>
                <a:ext uri="{FF2B5EF4-FFF2-40B4-BE49-F238E27FC236}">
                  <a16:creationId xmlns:a16="http://schemas.microsoft.com/office/drawing/2014/main" id="{91204E2F-A9B0-5048-AA92-747A8FC182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241" name="Straight Connector 1008">
                <a:extLst>
                  <a:ext uri="{FF2B5EF4-FFF2-40B4-BE49-F238E27FC236}">
                    <a16:creationId xmlns:a16="http://schemas.microsoft.com/office/drawing/2014/main" id="{6F3C7E04-50AD-444A-A821-833B863627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2" name="Straight Connector 1009">
                <a:extLst>
                  <a:ext uri="{FF2B5EF4-FFF2-40B4-BE49-F238E27FC236}">
                    <a16:creationId xmlns:a16="http://schemas.microsoft.com/office/drawing/2014/main" id="{97CB4DD4-EC98-1A40-9B77-FF8C0C59E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3" name="Straight Connector 1010">
                <a:extLst>
                  <a:ext uri="{FF2B5EF4-FFF2-40B4-BE49-F238E27FC236}">
                    <a16:creationId xmlns:a16="http://schemas.microsoft.com/office/drawing/2014/main" id="{8C467859-D817-5B42-A8B1-F7070F0BD8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4" name="Straight Connector 1011">
                <a:extLst>
                  <a:ext uri="{FF2B5EF4-FFF2-40B4-BE49-F238E27FC236}">
                    <a16:creationId xmlns:a16="http://schemas.microsoft.com/office/drawing/2014/main" id="{4616BF19-C6F6-D24D-A916-A189967F11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5" name="Straight Connector 1012">
                <a:extLst>
                  <a:ext uri="{FF2B5EF4-FFF2-40B4-BE49-F238E27FC236}">
                    <a16:creationId xmlns:a16="http://schemas.microsoft.com/office/drawing/2014/main" id="{BB983162-2DA0-B147-B2F1-FF826C16324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6" name="Straight Connector 1013">
                <a:extLst>
                  <a:ext uri="{FF2B5EF4-FFF2-40B4-BE49-F238E27FC236}">
                    <a16:creationId xmlns:a16="http://schemas.microsoft.com/office/drawing/2014/main" id="{F34D0EA3-9017-3E48-B22A-2FAA20D48E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7" name="Straight Connector 1014">
                <a:extLst>
                  <a:ext uri="{FF2B5EF4-FFF2-40B4-BE49-F238E27FC236}">
                    <a16:creationId xmlns:a16="http://schemas.microsoft.com/office/drawing/2014/main" id="{30125A9A-C4B2-7445-A12E-EA2D2F0468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48" name="Straight Connector 1015">
                <a:extLst>
                  <a:ext uri="{FF2B5EF4-FFF2-40B4-BE49-F238E27FC236}">
                    <a16:creationId xmlns:a16="http://schemas.microsoft.com/office/drawing/2014/main" id="{21F54315-C227-AD47-9370-2F9350B0111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49" name="TextBox 1016">
                <a:extLst>
                  <a:ext uri="{FF2B5EF4-FFF2-40B4-BE49-F238E27FC236}">
                    <a16:creationId xmlns:a16="http://schemas.microsoft.com/office/drawing/2014/main" id="{F71CEBFF-199D-9541-B79D-39CFB2FA5E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221" name="Group 955">
              <a:extLst>
                <a:ext uri="{FF2B5EF4-FFF2-40B4-BE49-F238E27FC236}">
                  <a16:creationId xmlns:a16="http://schemas.microsoft.com/office/drawing/2014/main" id="{295131E2-9714-2D4F-8C02-10F3B09B7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232" name="Straight Connector 999">
                <a:extLst>
                  <a:ext uri="{FF2B5EF4-FFF2-40B4-BE49-F238E27FC236}">
                    <a16:creationId xmlns:a16="http://schemas.microsoft.com/office/drawing/2014/main" id="{78849458-CFD7-3247-B42F-909119907B0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3" name="Straight Connector 1000">
                <a:extLst>
                  <a:ext uri="{FF2B5EF4-FFF2-40B4-BE49-F238E27FC236}">
                    <a16:creationId xmlns:a16="http://schemas.microsoft.com/office/drawing/2014/main" id="{0C54B27E-20F8-4B4A-B87C-45D3A3B268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4" name="Straight Connector 1001">
                <a:extLst>
                  <a:ext uri="{FF2B5EF4-FFF2-40B4-BE49-F238E27FC236}">
                    <a16:creationId xmlns:a16="http://schemas.microsoft.com/office/drawing/2014/main" id="{D9E15759-12F2-4C42-A1DB-CC0C8358A6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5" name="Straight Connector 1002">
                <a:extLst>
                  <a:ext uri="{FF2B5EF4-FFF2-40B4-BE49-F238E27FC236}">
                    <a16:creationId xmlns:a16="http://schemas.microsoft.com/office/drawing/2014/main" id="{25D0388B-2BF2-F948-9CA4-83B8E96C5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6" name="Straight Connector 1003">
                <a:extLst>
                  <a:ext uri="{FF2B5EF4-FFF2-40B4-BE49-F238E27FC236}">
                    <a16:creationId xmlns:a16="http://schemas.microsoft.com/office/drawing/2014/main" id="{6196CF25-DF83-D044-AEB0-AC8BEAB88D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7" name="Straight Connector 1004">
                <a:extLst>
                  <a:ext uri="{FF2B5EF4-FFF2-40B4-BE49-F238E27FC236}">
                    <a16:creationId xmlns:a16="http://schemas.microsoft.com/office/drawing/2014/main" id="{9BDA427A-FCDF-A54C-A259-6207E086EE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8" name="Straight Connector 1005">
                <a:extLst>
                  <a:ext uri="{FF2B5EF4-FFF2-40B4-BE49-F238E27FC236}">
                    <a16:creationId xmlns:a16="http://schemas.microsoft.com/office/drawing/2014/main" id="{11A533C0-E12B-414D-B493-CD0D80DBC3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9" name="Straight Connector 1006">
                <a:extLst>
                  <a:ext uri="{FF2B5EF4-FFF2-40B4-BE49-F238E27FC236}">
                    <a16:creationId xmlns:a16="http://schemas.microsoft.com/office/drawing/2014/main" id="{2478C958-B8DE-744A-A744-2AE17E4D2D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40" name="TextBox 1007">
                <a:extLst>
                  <a:ext uri="{FF2B5EF4-FFF2-40B4-BE49-F238E27FC236}">
                    <a16:creationId xmlns:a16="http://schemas.microsoft.com/office/drawing/2014/main" id="{7F4FB311-EE96-C248-8174-0C1DA10B90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222" name="Group 965">
              <a:extLst>
                <a:ext uri="{FF2B5EF4-FFF2-40B4-BE49-F238E27FC236}">
                  <a16:creationId xmlns:a16="http://schemas.microsoft.com/office/drawing/2014/main" id="{8590CAC9-4476-C942-A19B-E97ADD3457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223" name="Straight Connector 990">
                <a:extLst>
                  <a:ext uri="{FF2B5EF4-FFF2-40B4-BE49-F238E27FC236}">
                    <a16:creationId xmlns:a16="http://schemas.microsoft.com/office/drawing/2014/main" id="{E3F21F60-C5A6-2244-BCBF-A2B7003C684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4" name="Straight Connector 991">
                <a:extLst>
                  <a:ext uri="{FF2B5EF4-FFF2-40B4-BE49-F238E27FC236}">
                    <a16:creationId xmlns:a16="http://schemas.microsoft.com/office/drawing/2014/main" id="{485DEE96-998E-1B43-8371-2F73FD4F34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5" name="Straight Connector 992">
                <a:extLst>
                  <a:ext uri="{FF2B5EF4-FFF2-40B4-BE49-F238E27FC236}">
                    <a16:creationId xmlns:a16="http://schemas.microsoft.com/office/drawing/2014/main" id="{B57D6E30-97D3-104E-BCD1-45D98B4EA1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6" name="Straight Connector 993">
                <a:extLst>
                  <a:ext uri="{FF2B5EF4-FFF2-40B4-BE49-F238E27FC236}">
                    <a16:creationId xmlns:a16="http://schemas.microsoft.com/office/drawing/2014/main" id="{74CCAB36-2900-3549-B7DB-DB6B8CDD90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7" name="Straight Connector 994">
                <a:extLst>
                  <a:ext uri="{FF2B5EF4-FFF2-40B4-BE49-F238E27FC236}">
                    <a16:creationId xmlns:a16="http://schemas.microsoft.com/office/drawing/2014/main" id="{FC7BC2AD-BB9B-FF49-AA9E-5A358EA3CE1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8" name="Straight Connector 995">
                <a:extLst>
                  <a:ext uri="{FF2B5EF4-FFF2-40B4-BE49-F238E27FC236}">
                    <a16:creationId xmlns:a16="http://schemas.microsoft.com/office/drawing/2014/main" id="{AD752E65-94C9-8141-B51E-EFC2D75D3B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29" name="Straight Connector 996">
                <a:extLst>
                  <a:ext uri="{FF2B5EF4-FFF2-40B4-BE49-F238E27FC236}">
                    <a16:creationId xmlns:a16="http://schemas.microsoft.com/office/drawing/2014/main" id="{14A5B4D5-E98B-D54C-9AAB-9E9A9025E21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30" name="Straight Connector 997">
                <a:extLst>
                  <a:ext uri="{FF2B5EF4-FFF2-40B4-BE49-F238E27FC236}">
                    <a16:creationId xmlns:a16="http://schemas.microsoft.com/office/drawing/2014/main" id="{48C77F29-F306-8C4B-8B5C-2BEB91DD5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31" name="TextBox 998">
                <a:extLst>
                  <a:ext uri="{FF2B5EF4-FFF2-40B4-BE49-F238E27FC236}">
                    <a16:creationId xmlns:a16="http://schemas.microsoft.com/office/drawing/2014/main" id="{E9A97F29-319B-5C4F-9A3B-8F0037BD36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0" name="Group 1017">
            <a:extLst>
              <a:ext uri="{FF2B5EF4-FFF2-40B4-BE49-F238E27FC236}">
                <a16:creationId xmlns:a16="http://schemas.microsoft.com/office/drawing/2014/main" id="{F75E9A06-5A93-2445-A910-D3FD160D8E66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6190" name="Group 945">
              <a:extLst>
                <a:ext uri="{FF2B5EF4-FFF2-40B4-BE49-F238E27FC236}">
                  <a16:creationId xmlns:a16="http://schemas.microsoft.com/office/drawing/2014/main" id="{594F1EFC-FF10-0949-981E-E595C2A6DC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211" name="Straight Connector 1039">
                <a:extLst>
                  <a:ext uri="{FF2B5EF4-FFF2-40B4-BE49-F238E27FC236}">
                    <a16:creationId xmlns:a16="http://schemas.microsoft.com/office/drawing/2014/main" id="{D56CE93A-64FC-7940-A45D-4BF8CD8E82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2" name="Straight Connector 1040">
                <a:extLst>
                  <a:ext uri="{FF2B5EF4-FFF2-40B4-BE49-F238E27FC236}">
                    <a16:creationId xmlns:a16="http://schemas.microsoft.com/office/drawing/2014/main" id="{A8494010-4EDF-E448-BAC8-4D2F1E15B3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3" name="Straight Connector 1041">
                <a:extLst>
                  <a:ext uri="{FF2B5EF4-FFF2-40B4-BE49-F238E27FC236}">
                    <a16:creationId xmlns:a16="http://schemas.microsoft.com/office/drawing/2014/main" id="{3B621E0F-C1C1-714B-8C41-95E6CA913D1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4" name="Straight Connector 1042">
                <a:extLst>
                  <a:ext uri="{FF2B5EF4-FFF2-40B4-BE49-F238E27FC236}">
                    <a16:creationId xmlns:a16="http://schemas.microsoft.com/office/drawing/2014/main" id="{BD89E797-FCBD-6E41-8E1F-F56F3D0D43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5" name="Straight Connector 1043">
                <a:extLst>
                  <a:ext uri="{FF2B5EF4-FFF2-40B4-BE49-F238E27FC236}">
                    <a16:creationId xmlns:a16="http://schemas.microsoft.com/office/drawing/2014/main" id="{A7610478-AB05-9047-B0B2-DDD25BC317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6" name="Straight Connector 1044">
                <a:extLst>
                  <a:ext uri="{FF2B5EF4-FFF2-40B4-BE49-F238E27FC236}">
                    <a16:creationId xmlns:a16="http://schemas.microsoft.com/office/drawing/2014/main" id="{245AAA57-132A-C64A-B45C-60F56590E37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7" name="Straight Connector 1045">
                <a:extLst>
                  <a:ext uri="{FF2B5EF4-FFF2-40B4-BE49-F238E27FC236}">
                    <a16:creationId xmlns:a16="http://schemas.microsoft.com/office/drawing/2014/main" id="{78D1553C-3CA5-114C-8BA7-0E5D6FB40B3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18" name="Straight Connector 1046">
                <a:extLst>
                  <a:ext uri="{FF2B5EF4-FFF2-40B4-BE49-F238E27FC236}">
                    <a16:creationId xmlns:a16="http://schemas.microsoft.com/office/drawing/2014/main" id="{BC6D5240-1C5A-A146-85D4-2240E3276A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19" name="TextBox 1047">
                <a:extLst>
                  <a:ext uri="{FF2B5EF4-FFF2-40B4-BE49-F238E27FC236}">
                    <a16:creationId xmlns:a16="http://schemas.microsoft.com/office/drawing/2014/main" id="{85A7C508-2D8C-3F4E-9EF9-77E01CF417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91" name="Group 955">
              <a:extLst>
                <a:ext uri="{FF2B5EF4-FFF2-40B4-BE49-F238E27FC236}">
                  <a16:creationId xmlns:a16="http://schemas.microsoft.com/office/drawing/2014/main" id="{7DC376FC-54BB-2B4B-A596-9AE5492911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202" name="Straight Connector 1030">
                <a:extLst>
                  <a:ext uri="{FF2B5EF4-FFF2-40B4-BE49-F238E27FC236}">
                    <a16:creationId xmlns:a16="http://schemas.microsoft.com/office/drawing/2014/main" id="{FB909D44-2E3E-FB4A-9159-0D51429D16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3" name="Straight Connector 1031">
                <a:extLst>
                  <a:ext uri="{FF2B5EF4-FFF2-40B4-BE49-F238E27FC236}">
                    <a16:creationId xmlns:a16="http://schemas.microsoft.com/office/drawing/2014/main" id="{F14E41DB-FAFB-134F-B3D5-7459A18DC74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4" name="Straight Connector 1032">
                <a:extLst>
                  <a:ext uri="{FF2B5EF4-FFF2-40B4-BE49-F238E27FC236}">
                    <a16:creationId xmlns:a16="http://schemas.microsoft.com/office/drawing/2014/main" id="{6A8C2286-281B-4C42-AC73-373FC9C3B6E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5" name="Straight Connector 1033">
                <a:extLst>
                  <a:ext uri="{FF2B5EF4-FFF2-40B4-BE49-F238E27FC236}">
                    <a16:creationId xmlns:a16="http://schemas.microsoft.com/office/drawing/2014/main" id="{72844DBA-4246-954D-AD20-1914CFDAC42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6" name="Straight Connector 1034">
                <a:extLst>
                  <a:ext uri="{FF2B5EF4-FFF2-40B4-BE49-F238E27FC236}">
                    <a16:creationId xmlns:a16="http://schemas.microsoft.com/office/drawing/2014/main" id="{880DD4A8-902E-0140-B4F4-56628AEC06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7" name="Straight Connector 1035">
                <a:extLst>
                  <a:ext uri="{FF2B5EF4-FFF2-40B4-BE49-F238E27FC236}">
                    <a16:creationId xmlns:a16="http://schemas.microsoft.com/office/drawing/2014/main" id="{796309FB-13F1-6140-8413-756C5FFD9C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8" name="Straight Connector 1036">
                <a:extLst>
                  <a:ext uri="{FF2B5EF4-FFF2-40B4-BE49-F238E27FC236}">
                    <a16:creationId xmlns:a16="http://schemas.microsoft.com/office/drawing/2014/main" id="{F1A18191-44B1-894E-B419-4470B7EA43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9" name="Straight Connector 1037">
                <a:extLst>
                  <a:ext uri="{FF2B5EF4-FFF2-40B4-BE49-F238E27FC236}">
                    <a16:creationId xmlns:a16="http://schemas.microsoft.com/office/drawing/2014/main" id="{B0949218-DD6E-224A-9199-F2C10EC873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10" name="TextBox 1038">
                <a:extLst>
                  <a:ext uri="{FF2B5EF4-FFF2-40B4-BE49-F238E27FC236}">
                    <a16:creationId xmlns:a16="http://schemas.microsoft.com/office/drawing/2014/main" id="{118C0CA7-7120-724B-A805-D64EA5FE21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92" name="Group 965">
              <a:extLst>
                <a:ext uri="{FF2B5EF4-FFF2-40B4-BE49-F238E27FC236}">
                  <a16:creationId xmlns:a16="http://schemas.microsoft.com/office/drawing/2014/main" id="{07A5B07C-F859-0B46-8A9D-A5FD101E4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193" name="Straight Connector 1021">
                <a:extLst>
                  <a:ext uri="{FF2B5EF4-FFF2-40B4-BE49-F238E27FC236}">
                    <a16:creationId xmlns:a16="http://schemas.microsoft.com/office/drawing/2014/main" id="{25ACF71C-E82E-7A4A-97DF-1609F96FE9A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4" name="Straight Connector 1022">
                <a:extLst>
                  <a:ext uri="{FF2B5EF4-FFF2-40B4-BE49-F238E27FC236}">
                    <a16:creationId xmlns:a16="http://schemas.microsoft.com/office/drawing/2014/main" id="{590CAC80-4B17-6340-8B3A-867F771715B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5" name="Straight Connector 1023">
                <a:extLst>
                  <a:ext uri="{FF2B5EF4-FFF2-40B4-BE49-F238E27FC236}">
                    <a16:creationId xmlns:a16="http://schemas.microsoft.com/office/drawing/2014/main" id="{40B63E34-2A8E-8343-AD85-8675B4ABAA0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6" name="Straight Connector 1024">
                <a:extLst>
                  <a:ext uri="{FF2B5EF4-FFF2-40B4-BE49-F238E27FC236}">
                    <a16:creationId xmlns:a16="http://schemas.microsoft.com/office/drawing/2014/main" id="{92559CB4-916A-E842-A6E8-9F65FF5316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7" name="Straight Connector 1025">
                <a:extLst>
                  <a:ext uri="{FF2B5EF4-FFF2-40B4-BE49-F238E27FC236}">
                    <a16:creationId xmlns:a16="http://schemas.microsoft.com/office/drawing/2014/main" id="{E77035FE-CB28-3441-B49A-AB9AFCB4C1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8" name="Straight Connector 1026">
                <a:extLst>
                  <a:ext uri="{FF2B5EF4-FFF2-40B4-BE49-F238E27FC236}">
                    <a16:creationId xmlns:a16="http://schemas.microsoft.com/office/drawing/2014/main" id="{2175AC4A-BF6F-2D4B-91D4-0344E8E747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99" name="Straight Connector 1027">
                <a:extLst>
                  <a:ext uri="{FF2B5EF4-FFF2-40B4-BE49-F238E27FC236}">
                    <a16:creationId xmlns:a16="http://schemas.microsoft.com/office/drawing/2014/main" id="{DEC2292C-7D04-9444-B89C-7B3A43F077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200" name="Straight Connector 1028">
                <a:extLst>
                  <a:ext uri="{FF2B5EF4-FFF2-40B4-BE49-F238E27FC236}">
                    <a16:creationId xmlns:a16="http://schemas.microsoft.com/office/drawing/2014/main" id="{9FEF3FB3-A325-9749-865D-79C410FB1D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201" name="TextBox 1029">
                <a:extLst>
                  <a:ext uri="{FF2B5EF4-FFF2-40B4-BE49-F238E27FC236}">
                    <a16:creationId xmlns:a16="http://schemas.microsoft.com/office/drawing/2014/main" id="{D4D824AD-8140-0D4F-985A-C9EC12E669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1" name="Group 1048">
            <a:extLst>
              <a:ext uri="{FF2B5EF4-FFF2-40B4-BE49-F238E27FC236}">
                <a16:creationId xmlns:a16="http://schemas.microsoft.com/office/drawing/2014/main" id="{7F3EBC57-6A31-484F-9706-9AFEF21FBC4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6160" name="Group 945">
              <a:extLst>
                <a:ext uri="{FF2B5EF4-FFF2-40B4-BE49-F238E27FC236}">
                  <a16:creationId xmlns:a16="http://schemas.microsoft.com/office/drawing/2014/main" id="{C79D3AA2-545D-E547-92E7-B63704A06A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181" name="Straight Connector 1070">
                <a:extLst>
                  <a:ext uri="{FF2B5EF4-FFF2-40B4-BE49-F238E27FC236}">
                    <a16:creationId xmlns:a16="http://schemas.microsoft.com/office/drawing/2014/main" id="{B6698CE3-FB6D-2442-B02E-94E243C559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2" name="Straight Connector 1071">
                <a:extLst>
                  <a:ext uri="{FF2B5EF4-FFF2-40B4-BE49-F238E27FC236}">
                    <a16:creationId xmlns:a16="http://schemas.microsoft.com/office/drawing/2014/main" id="{77129EA0-9568-F746-8066-D7DA1AACA0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3" name="Straight Connector 1072">
                <a:extLst>
                  <a:ext uri="{FF2B5EF4-FFF2-40B4-BE49-F238E27FC236}">
                    <a16:creationId xmlns:a16="http://schemas.microsoft.com/office/drawing/2014/main" id="{244ABC81-3245-F245-BD7C-B7ED189DF9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4" name="Straight Connector 1073">
                <a:extLst>
                  <a:ext uri="{FF2B5EF4-FFF2-40B4-BE49-F238E27FC236}">
                    <a16:creationId xmlns:a16="http://schemas.microsoft.com/office/drawing/2014/main" id="{919936AD-685D-CF4D-AE33-D7012AC81F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5" name="Straight Connector 1074">
                <a:extLst>
                  <a:ext uri="{FF2B5EF4-FFF2-40B4-BE49-F238E27FC236}">
                    <a16:creationId xmlns:a16="http://schemas.microsoft.com/office/drawing/2014/main" id="{36C0F9E9-73C4-8441-84BC-F4170CBEE2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6" name="Straight Connector 1075">
                <a:extLst>
                  <a:ext uri="{FF2B5EF4-FFF2-40B4-BE49-F238E27FC236}">
                    <a16:creationId xmlns:a16="http://schemas.microsoft.com/office/drawing/2014/main" id="{981054EC-7ED5-5C4A-8694-AE9C0B645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7" name="Straight Connector 1076">
                <a:extLst>
                  <a:ext uri="{FF2B5EF4-FFF2-40B4-BE49-F238E27FC236}">
                    <a16:creationId xmlns:a16="http://schemas.microsoft.com/office/drawing/2014/main" id="{40D1D971-40C0-1645-B47F-03A581035E9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88" name="Straight Connector 1077">
                <a:extLst>
                  <a:ext uri="{FF2B5EF4-FFF2-40B4-BE49-F238E27FC236}">
                    <a16:creationId xmlns:a16="http://schemas.microsoft.com/office/drawing/2014/main" id="{5B1C9E28-0719-274E-9CEF-B555386B31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89" name="TextBox 1078">
                <a:extLst>
                  <a:ext uri="{FF2B5EF4-FFF2-40B4-BE49-F238E27FC236}">
                    <a16:creationId xmlns:a16="http://schemas.microsoft.com/office/drawing/2014/main" id="{58A63C75-E38A-4A47-90F9-8721696BA7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61" name="Group 955">
              <a:extLst>
                <a:ext uri="{FF2B5EF4-FFF2-40B4-BE49-F238E27FC236}">
                  <a16:creationId xmlns:a16="http://schemas.microsoft.com/office/drawing/2014/main" id="{20FCAA93-28A8-C04B-9ECB-6DFADE5303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172" name="Straight Connector 1061">
                <a:extLst>
                  <a:ext uri="{FF2B5EF4-FFF2-40B4-BE49-F238E27FC236}">
                    <a16:creationId xmlns:a16="http://schemas.microsoft.com/office/drawing/2014/main" id="{1508C92B-F492-8E47-B59D-C8FA75293D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3" name="Straight Connector 1062">
                <a:extLst>
                  <a:ext uri="{FF2B5EF4-FFF2-40B4-BE49-F238E27FC236}">
                    <a16:creationId xmlns:a16="http://schemas.microsoft.com/office/drawing/2014/main" id="{7F32D275-825C-314B-9039-4C7454FD59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4" name="Straight Connector 1063">
                <a:extLst>
                  <a:ext uri="{FF2B5EF4-FFF2-40B4-BE49-F238E27FC236}">
                    <a16:creationId xmlns:a16="http://schemas.microsoft.com/office/drawing/2014/main" id="{2D1C93CE-8714-C44D-966F-EDCB0623DA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5" name="Straight Connector 1064">
                <a:extLst>
                  <a:ext uri="{FF2B5EF4-FFF2-40B4-BE49-F238E27FC236}">
                    <a16:creationId xmlns:a16="http://schemas.microsoft.com/office/drawing/2014/main" id="{EE05B5DF-C717-1B44-874E-0B3B92793C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6" name="Straight Connector 1065">
                <a:extLst>
                  <a:ext uri="{FF2B5EF4-FFF2-40B4-BE49-F238E27FC236}">
                    <a16:creationId xmlns:a16="http://schemas.microsoft.com/office/drawing/2014/main" id="{7F862F40-006D-E848-B603-86CEA25703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7" name="Straight Connector 1066">
                <a:extLst>
                  <a:ext uri="{FF2B5EF4-FFF2-40B4-BE49-F238E27FC236}">
                    <a16:creationId xmlns:a16="http://schemas.microsoft.com/office/drawing/2014/main" id="{F0A59713-CB41-4B40-ABDA-F155A8D89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8" name="Straight Connector 1067">
                <a:extLst>
                  <a:ext uri="{FF2B5EF4-FFF2-40B4-BE49-F238E27FC236}">
                    <a16:creationId xmlns:a16="http://schemas.microsoft.com/office/drawing/2014/main" id="{3F5939AD-1CDC-9C48-9531-E3987A3B21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9" name="Straight Connector 1068">
                <a:extLst>
                  <a:ext uri="{FF2B5EF4-FFF2-40B4-BE49-F238E27FC236}">
                    <a16:creationId xmlns:a16="http://schemas.microsoft.com/office/drawing/2014/main" id="{00086801-90DB-014F-8BE9-B4FF345EA4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80" name="TextBox 1069">
                <a:extLst>
                  <a:ext uri="{FF2B5EF4-FFF2-40B4-BE49-F238E27FC236}">
                    <a16:creationId xmlns:a16="http://schemas.microsoft.com/office/drawing/2014/main" id="{8B18E1BB-3192-0643-BEA6-6078BAC1C2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62" name="Group 965">
              <a:extLst>
                <a:ext uri="{FF2B5EF4-FFF2-40B4-BE49-F238E27FC236}">
                  <a16:creationId xmlns:a16="http://schemas.microsoft.com/office/drawing/2014/main" id="{1B5CD2A4-7AF9-7848-942F-8480762F2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163" name="Straight Connector 1052">
                <a:extLst>
                  <a:ext uri="{FF2B5EF4-FFF2-40B4-BE49-F238E27FC236}">
                    <a16:creationId xmlns:a16="http://schemas.microsoft.com/office/drawing/2014/main" id="{386D4766-7FB5-194A-B245-E2634C4E54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4" name="Straight Connector 1053">
                <a:extLst>
                  <a:ext uri="{FF2B5EF4-FFF2-40B4-BE49-F238E27FC236}">
                    <a16:creationId xmlns:a16="http://schemas.microsoft.com/office/drawing/2014/main" id="{406B6156-6BA1-9241-B3AD-5EC766797B2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5" name="Straight Connector 1054">
                <a:extLst>
                  <a:ext uri="{FF2B5EF4-FFF2-40B4-BE49-F238E27FC236}">
                    <a16:creationId xmlns:a16="http://schemas.microsoft.com/office/drawing/2014/main" id="{4F5303AB-426D-7A4C-8C65-D97622433E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6" name="Straight Connector 1055">
                <a:extLst>
                  <a:ext uri="{FF2B5EF4-FFF2-40B4-BE49-F238E27FC236}">
                    <a16:creationId xmlns:a16="http://schemas.microsoft.com/office/drawing/2014/main" id="{18484DE9-0996-5B45-BC4F-3A443CAA96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7" name="Straight Connector 1056">
                <a:extLst>
                  <a:ext uri="{FF2B5EF4-FFF2-40B4-BE49-F238E27FC236}">
                    <a16:creationId xmlns:a16="http://schemas.microsoft.com/office/drawing/2014/main" id="{548B7029-8C15-374B-8684-9746730E48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8" name="Straight Connector 1057">
                <a:extLst>
                  <a:ext uri="{FF2B5EF4-FFF2-40B4-BE49-F238E27FC236}">
                    <a16:creationId xmlns:a16="http://schemas.microsoft.com/office/drawing/2014/main" id="{31F11E73-77E9-6B4E-B61D-468D9FB592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69" name="Straight Connector 1058">
                <a:extLst>
                  <a:ext uri="{FF2B5EF4-FFF2-40B4-BE49-F238E27FC236}">
                    <a16:creationId xmlns:a16="http://schemas.microsoft.com/office/drawing/2014/main" id="{7211C6F9-0394-0F43-A225-B93B813924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70" name="Straight Connector 1059">
                <a:extLst>
                  <a:ext uri="{FF2B5EF4-FFF2-40B4-BE49-F238E27FC236}">
                    <a16:creationId xmlns:a16="http://schemas.microsoft.com/office/drawing/2014/main" id="{AEE39714-5676-F247-ABCA-792B4B19BB8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71" name="TextBox 1060">
                <a:extLst>
                  <a:ext uri="{FF2B5EF4-FFF2-40B4-BE49-F238E27FC236}">
                    <a16:creationId xmlns:a16="http://schemas.microsoft.com/office/drawing/2014/main" id="{B02149EA-D0DE-FB4C-B8A6-E405DB3E97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2" name="Group 1079">
            <a:extLst>
              <a:ext uri="{FF2B5EF4-FFF2-40B4-BE49-F238E27FC236}">
                <a16:creationId xmlns:a16="http://schemas.microsoft.com/office/drawing/2014/main" id="{28BE0B63-E5B0-8443-B7F7-F65D5389F0E7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6130" name="Group 945">
              <a:extLst>
                <a:ext uri="{FF2B5EF4-FFF2-40B4-BE49-F238E27FC236}">
                  <a16:creationId xmlns:a16="http://schemas.microsoft.com/office/drawing/2014/main" id="{9E8A988C-7632-2643-A33B-DA792245D0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151" name="Straight Connector 1101">
                <a:extLst>
                  <a:ext uri="{FF2B5EF4-FFF2-40B4-BE49-F238E27FC236}">
                    <a16:creationId xmlns:a16="http://schemas.microsoft.com/office/drawing/2014/main" id="{AD26A667-E8E9-B446-A627-43CA114BB8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2" name="Straight Connector 1102">
                <a:extLst>
                  <a:ext uri="{FF2B5EF4-FFF2-40B4-BE49-F238E27FC236}">
                    <a16:creationId xmlns:a16="http://schemas.microsoft.com/office/drawing/2014/main" id="{E182418F-7FF9-704F-803C-4421DFA81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3" name="Straight Connector 1103">
                <a:extLst>
                  <a:ext uri="{FF2B5EF4-FFF2-40B4-BE49-F238E27FC236}">
                    <a16:creationId xmlns:a16="http://schemas.microsoft.com/office/drawing/2014/main" id="{540E7165-B822-394A-B619-1CFF4A48C9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4" name="Straight Connector 1104">
                <a:extLst>
                  <a:ext uri="{FF2B5EF4-FFF2-40B4-BE49-F238E27FC236}">
                    <a16:creationId xmlns:a16="http://schemas.microsoft.com/office/drawing/2014/main" id="{4B0FC3B8-EF2C-D346-8B48-EFF5FE3397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5" name="Straight Connector 1105">
                <a:extLst>
                  <a:ext uri="{FF2B5EF4-FFF2-40B4-BE49-F238E27FC236}">
                    <a16:creationId xmlns:a16="http://schemas.microsoft.com/office/drawing/2014/main" id="{CF548325-7180-0D4B-BC56-947837589A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6" name="Straight Connector 1106">
                <a:extLst>
                  <a:ext uri="{FF2B5EF4-FFF2-40B4-BE49-F238E27FC236}">
                    <a16:creationId xmlns:a16="http://schemas.microsoft.com/office/drawing/2014/main" id="{993A4956-A238-DE4D-BADC-687519269AD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7" name="Straight Connector 1107">
                <a:extLst>
                  <a:ext uri="{FF2B5EF4-FFF2-40B4-BE49-F238E27FC236}">
                    <a16:creationId xmlns:a16="http://schemas.microsoft.com/office/drawing/2014/main" id="{4791549E-1659-384E-B34F-A2F68A12F0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58" name="Straight Connector 1108">
                <a:extLst>
                  <a:ext uri="{FF2B5EF4-FFF2-40B4-BE49-F238E27FC236}">
                    <a16:creationId xmlns:a16="http://schemas.microsoft.com/office/drawing/2014/main" id="{1FA508C5-669F-8347-B7BD-2310B0EA3D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59" name="TextBox 1109">
                <a:extLst>
                  <a:ext uri="{FF2B5EF4-FFF2-40B4-BE49-F238E27FC236}">
                    <a16:creationId xmlns:a16="http://schemas.microsoft.com/office/drawing/2014/main" id="{630393D8-EA0D-6149-BA78-BAD813B909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31" name="Group 955">
              <a:extLst>
                <a:ext uri="{FF2B5EF4-FFF2-40B4-BE49-F238E27FC236}">
                  <a16:creationId xmlns:a16="http://schemas.microsoft.com/office/drawing/2014/main" id="{1690C61D-974C-0649-8E84-D0DBCB76F9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142" name="Straight Connector 1092">
                <a:extLst>
                  <a:ext uri="{FF2B5EF4-FFF2-40B4-BE49-F238E27FC236}">
                    <a16:creationId xmlns:a16="http://schemas.microsoft.com/office/drawing/2014/main" id="{3916E905-DD87-7341-95B8-89B19E552F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3" name="Straight Connector 1093">
                <a:extLst>
                  <a:ext uri="{FF2B5EF4-FFF2-40B4-BE49-F238E27FC236}">
                    <a16:creationId xmlns:a16="http://schemas.microsoft.com/office/drawing/2014/main" id="{0A16594C-A322-AC4E-BAAE-20AB39214C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4" name="Straight Connector 1094">
                <a:extLst>
                  <a:ext uri="{FF2B5EF4-FFF2-40B4-BE49-F238E27FC236}">
                    <a16:creationId xmlns:a16="http://schemas.microsoft.com/office/drawing/2014/main" id="{2B1429DC-AA60-6344-A1F1-0358A8FD9BE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5" name="Straight Connector 1095">
                <a:extLst>
                  <a:ext uri="{FF2B5EF4-FFF2-40B4-BE49-F238E27FC236}">
                    <a16:creationId xmlns:a16="http://schemas.microsoft.com/office/drawing/2014/main" id="{8AD31A3A-9979-E249-B812-1A8536BED0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6" name="Straight Connector 1096">
                <a:extLst>
                  <a:ext uri="{FF2B5EF4-FFF2-40B4-BE49-F238E27FC236}">
                    <a16:creationId xmlns:a16="http://schemas.microsoft.com/office/drawing/2014/main" id="{0AA1B586-21A7-F340-8C9B-4BA285DD06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7" name="Straight Connector 1097">
                <a:extLst>
                  <a:ext uri="{FF2B5EF4-FFF2-40B4-BE49-F238E27FC236}">
                    <a16:creationId xmlns:a16="http://schemas.microsoft.com/office/drawing/2014/main" id="{7D19E0F1-DA94-AF4D-B010-91640CACE4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8" name="Straight Connector 1098">
                <a:extLst>
                  <a:ext uri="{FF2B5EF4-FFF2-40B4-BE49-F238E27FC236}">
                    <a16:creationId xmlns:a16="http://schemas.microsoft.com/office/drawing/2014/main" id="{DDE7C6A3-451A-4A49-9C2B-C6989D036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9" name="Straight Connector 1099">
                <a:extLst>
                  <a:ext uri="{FF2B5EF4-FFF2-40B4-BE49-F238E27FC236}">
                    <a16:creationId xmlns:a16="http://schemas.microsoft.com/office/drawing/2014/main" id="{59B2762C-9041-C649-861A-FCEC5DC3C4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50" name="TextBox 1100">
                <a:extLst>
                  <a:ext uri="{FF2B5EF4-FFF2-40B4-BE49-F238E27FC236}">
                    <a16:creationId xmlns:a16="http://schemas.microsoft.com/office/drawing/2014/main" id="{5B195404-8451-AF43-8B14-2DCC0E359F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32" name="Group 965">
              <a:extLst>
                <a:ext uri="{FF2B5EF4-FFF2-40B4-BE49-F238E27FC236}">
                  <a16:creationId xmlns:a16="http://schemas.microsoft.com/office/drawing/2014/main" id="{198AA45A-94F1-B94D-8634-90B17CBBF4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133" name="Straight Connector 1083">
                <a:extLst>
                  <a:ext uri="{FF2B5EF4-FFF2-40B4-BE49-F238E27FC236}">
                    <a16:creationId xmlns:a16="http://schemas.microsoft.com/office/drawing/2014/main" id="{EE61797D-1EF7-0D49-9699-C4A11F5C82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4" name="Straight Connector 1084">
                <a:extLst>
                  <a:ext uri="{FF2B5EF4-FFF2-40B4-BE49-F238E27FC236}">
                    <a16:creationId xmlns:a16="http://schemas.microsoft.com/office/drawing/2014/main" id="{2B6A6D6B-0E1E-B44A-B119-127EB00C3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5" name="Straight Connector 1085">
                <a:extLst>
                  <a:ext uri="{FF2B5EF4-FFF2-40B4-BE49-F238E27FC236}">
                    <a16:creationId xmlns:a16="http://schemas.microsoft.com/office/drawing/2014/main" id="{CED8A7E5-CF6A-6C4C-80A3-F7A6FA5D8B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6" name="Straight Connector 1086">
                <a:extLst>
                  <a:ext uri="{FF2B5EF4-FFF2-40B4-BE49-F238E27FC236}">
                    <a16:creationId xmlns:a16="http://schemas.microsoft.com/office/drawing/2014/main" id="{C17EF136-A95A-604B-835E-C9460E3FBA1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7" name="Straight Connector 1087">
                <a:extLst>
                  <a:ext uri="{FF2B5EF4-FFF2-40B4-BE49-F238E27FC236}">
                    <a16:creationId xmlns:a16="http://schemas.microsoft.com/office/drawing/2014/main" id="{F006E413-1246-6A41-B820-BE2020C2B5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8" name="Straight Connector 1088">
                <a:extLst>
                  <a:ext uri="{FF2B5EF4-FFF2-40B4-BE49-F238E27FC236}">
                    <a16:creationId xmlns:a16="http://schemas.microsoft.com/office/drawing/2014/main" id="{8F9DF34D-4CE3-004B-A931-A2E01ADD1C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39" name="Straight Connector 1089">
                <a:extLst>
                  <a:ext uri="{FF2B5EF4-FFF2-40B4-BE49-F238E27FC236}">
                    <a16:creationId xmlns:a16="http://schemas.microsoft.com/office/drawing/2014/main" id="{E90BB7D8-DF6A-C843-B289-6FD348413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40" name="Straight Connector 1090">
                <a:extLst>
                  <a:ext uri="{FF2B5EF4-FFF2-40B4-BE49-F238E27FC236}">
                    <a16:creationId xmlns:a16="http://schemas.microsoft.com/office/drawing/2014/main" id="{91FEA85B-010D-0640-8758-7C0D460E97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41" name="TextBox 1091">
                <a:extLst>
                  <a:ext uri="{FF2B5EF4-FFF2-40B4-BE49-F238E27FC236}">
                    <a16:creationId xmlns:a16="http://schemas.microsoft.com/office/drawing/2014/main" id="{53C91287-9F5D-B248-9B8B-A0A945879A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3" name="Group 1110">
            <a:extLst>
              <a:ext uri="{FF2B5EF4-FFF2-40B4-BE49-F238E27FC236}">
                <a16:creationId xmlns:a16="http://schemas.microsoft.com/office/drawing/2014/main" id="{5E20D863-5DDE-BD4E-B8E1-341CE2722300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6100" name="Group 945">
              <a:extLst>
                <a:ext uri="{FF2B5EF4-FFF2-40B4-BE49-F238E27FC236}">
                  <a16:creationId xmlns:a16="http://schemas.microsoft.com/office/drawing/2014/main" id="{65131650-F3C6-884C-B63F-A9568BADB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121" name="Straight Connector 1132">
                <a:extLst>
                  <a:ext uri="{FF2B5EF4-FFF2-40B4-BE49-F238E27FC236}">
                    <a16:creationId xmlns:a16="http://schemas.microsoft.com/office/drawing/2014/main" id="{DDE425C4-45C4-ED46-8F6E-8AD9203662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2" name="Straight Connector 1133">
                <a:extLst>
                  <a:ext uri="{FF2B5EF4-FFF2-40B4-BE49-F238E27FC236}">
                    <a16:creationId xmlns:a16="http://schemas.microsoft.com/office/drawing/2014/main" id="{3EE5A0F8-280D-1249-9D95-2C0EDBF76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3" name="Straight Connector 1134">
                <a:extLst>
                  <a:ext uri="{FF2B5EF4-FFF2-40B4-BE49-F238E27FC236}">
                    <a16:creationId xmlns:a16="http://schemas.microsoft.com/office/drawing/2014/main" id="{8B40E672-F345-BB4A-BE98-58E1435358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4" name="Straight Connector 1135">
                <a:extLst>
                  <a:ext uri="{FF2B5EF4-FFF2-40B4-BE49-F238E27FC236}">
                    <a16:creationId xmlns:a16="http://schemas.microsoft.com/office/drawing/2014/main" id="{CB8D1936-00AF-EF4A-BDE0-A8F11AEF20E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5" name="Straight Connector 1136">
                <a:extLst>
                  <a:ext uri="{FF2B5EF4-FFF2-40B4-BE49-F238E27FC236}">
                    <a16:creationId xmlns:a16="http://schemas.microsoft.com/office/drawing/2014/main" id="{CAA6A054-E3DD-764D-8347-D9E0858005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6" name="Straight Connector 1137">
                <a:extLst>
                  <a:ext uri="{FF2B5EF4-FFF2-40B4-BE49-F238E27FC236}">
                    <a16:creationId xmlns:a16="http://schemas.microsoft.com/office/drawing/2014/main" id="{BDEC3DDC-63F2-1043-8D85-53B930725E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7" name="Straight Connector 1138">
                <a:extLst>
                  <a:ext uri="{FF2B5EF4-FFF2-40B4-BE49-F238E27FC236}">
                    <a16:creationId xmlns:a16="http://schemas.microsoft.com/office/drawing/2014/main" id="{A70B92ED-041F-514C-91A7-DF866C9A1E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28" name="Straight Connector 1139">
                <a:extLst>
                  <a:ext uri="{FF2B5EF4-FFF2-40B4-BE49-F238E27FC236}">
                    <a16:creationId xmlns:a16="http://schemas.microsoft.com/office/drawing/2014/main" id="{FF795A41-F04A-F64A-88F8-9D21008017C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29" name="TextBox 1140">
                <a:extLst>
                  <a:ext uri="{FF2B5EF4-FFF2-40B4-BE49-F238E27FC236}">
                    <a16:creationId xmlns:a16="http://schemas.microsoft.com/office/drawing/2014/main" id="{F33D23B1-7CA9-0941-A94C-25697BEC11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01" name="Group 955">
              <a:extLst>
                <a:ext uri="{FF2B5EF4-FFF2-40B4-BE49-F238E27FC236}">
                  <a16:creationId xmlns:a16="http://schemas.microsoft.com/office/drawing/2014/main" id="{462B8F61-7F16-EE41-982B-9A4FE54D2B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112" name="Straight Connector 1123">
                <a:extLst>
                  <a:ext uri="{FF2B5EF4-FFF2-40B4-BE49-F238E27FC236}">
                    <a16:creationId xmlns:a16="http://schemas.microsoft.com/office/drawing/2014/main" id="{75C2A941-26B3-834F-B071-A5BEF12ADC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3" name="Straight Connector 1124">
                <a:extLst>
                  <a:ext uri="{FF2B5EF4-FFF2-40B4-BE49-F238E27FC236}">
                    <a16:creationId xmlns:a16="http://schemas.microsoft.com/office/drawing/2014/main" id="{A73AE2D9-F1A0-7E43-B9ED-07D028F34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4" name="Straight Connector 1125">
                <a:extLst>
                  <a:ext uri="{FF2B5EF4-FFF2-40B4-BE49-F238E27FC236}">
                    <a16:creationId xmlns:a16="http://schemas.microsoft.com/office/drawing/2014/main" id="{1956A34D-0983-0D49-9C2F-55A6894BD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5" name="Straight Connector 1126">
                <a:extLst>
                  <a:ext uri="{FF2B5EF4-FFF2-40B4-BE49-F238E27FC236}">
                    <a16:creationId xmlns:a16="http://schemas.microsoft.com/office/drawing/2014/main" id="{8BEDC11A-BEFC-F041-8C6F-18ABCE7A7E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6" name="Straight Connector 1127">
                <a:extLst>
                  <a:ext uri="{FF2B5EF4-FFF2-40B4-BE49-F238E27FC236}">
                    <a16:creationId xmlns:a16="http://schemas.microsoft.com/office/drawing/2014/main" id="{63BDA64F-21B5-884F-9348-B602D2B343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7" name="Straight Connector 1128">
                <a:extLst>
                  <a:ext uri="{FF2B5EF4-FFF2-40B4-BE49-F238E27FC236}">
                    <a16:creationId xmlns:a16="http://schemas.microsoft.com/office/drawing/2014/main" id="{5DA9C13E-60D3-DF46-B7E8-73AD584E9F4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8" name="Straight Connector 1129">
                <a:extLst>
                  <a:ext uri="{FF2B5EF4-FFF2-40B4-BE49-F238E27FC236}">
                    <a16:creationId xmlns:a16="http://schemas.microsoft.com/office/drawing/2014/main" id="{CFB64EFA-D475-FA4C-88E9-6E08F55B50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9" name="Straight Connector 1130">
                <a:extLst>
                  <a:ext uri="{FF2B5EF4-FFF2-40B4-BE49-F238E27FC236}">
                    <a16:creationId xmlns:a16="http://schemas.microsoft.com/office/drawing/2014/main" id="{6F053215-A7D3-9E49-ABB5-71670D6F53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20" name="TextBox 1131">
                <a:extLst>
                  <a:ext uri="{FF2B5EF4-FFF2-40B4-BE49-F238E27FC236}">
                    <a16:creationId xmlns:a16="http://schemas.microsoft.com/office/drawing/2014/main" id="{1E21053E-CB8C-F348-9E4D-1128A6BB67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102" name="Group 965">
              <a:extLst>
                <a:ext uri="{FF2B5EF4-FFF2-40B4-BE49-F238E27FC236}">
                  <a16:creationId xmlns:a16="http://schemas.microsoft.com/office/drawing/2014/main" id="{A23D0C1D-51BB-6540-8C4E-B4FDA09565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103" name="Straight Connector 1114">
                <a:extLst>
                  <a:ext uri="{FF2B5EF4-FFF2-40B4-BE49-F238E27FC236}">
                    <a16:creationId xmlns:a16="http://schemas.microsoft.com/office/drawing/2014/main" id="{0457090D-43D6-694A-A38E-F78B5C500C7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4" name="Straight Connector 1115">
                <a:extLst>
                  <a:ext uri="{FF2B5EF4-FFF2-40B4-BE49-F238E27FC236}">
                    <a16:creationId xmlns:a16="http://schemas.microsoft.com/office/drawing/2014/main" id="{B52EE4B7-63B5-D745-8BFB-33A5656412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5" name="Straight Connector 1116">
                <a:extLst>
                  <a:ext uri="{FF2B5EF4-FFF2-40B4-BE49-F238E27FC236}">
                    <a16:creationId xmlns:a16="http://schemas.microsoft.com/office/drawing/2014/main" id="{0EBDB19E-7977-A14C-8E04-15032946A5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6" name="Straight Connector 1117">
                <a:extLst>
                  <a:ext uri="{FF2B5EF4-FFF2-40B4-BE49-F238E27FC236}">
                    <a16:creationId xmlns:a16="http://schemas.microsoft.com/office/drawing/2014/main" id="{B320B732-AC8D-F740-BBA9-7B812B42EC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7" name="Straight Connector 1118">
                <a:extLst>
                  <a:ext uri="{FF2B5EF4-FFF2-40B4-BE49-F238E27FC236}">
                    <a16:creationId xmlns:a16="http://schemas.microsoft.com/office/drawing/2014/main" id="{86FAB6C5-826F-A64F-8660-775DBF07AFF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8" name="Straight Connector 1119">
                <a:extLst>
                  <a:ext uri="{FF2B5EF4-FFF2-40B4-BE49-F238E27FC236}">
                    <a16:creationId xmlns:a16="http://schemas.microsoft.com/office/drawing/2014/main" id="{2C191F2E-2D06-7445-B567-EBE9029EDE4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09" name="Straight Connector 1120">
                <a:extLst>
                  <a:ext uri="{FF2B5EF4-FFF2-40B4-BE49-F238E27FC236}">
                    <a16:creationId xmlns:a16="http://schemas.microsoft.com/office/drawing/2014/main" id="{DF7EEA92-7B9B-4C44-A99D-3A009F92DD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110" name="Straight Connector 1121">
                <a:extLst>
                  <a:ext uri="{FF2B5EF4-FFF2-40B4-BE49-F238E27FC236}">
                    <a16:creationId xmlns:a16="http://schemas.microsoft.com/office/drawing/2014/main" id="{077F9BB1-874F-7E49-864C-795DD92E27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111" name="TextBox 1122">
                <a:extLst>
                  <a:ext uri="{FF2B5EF4-FFF2-40B4-BE49-F238E27FC236}">
                    <a16:creationId xmlns:a16="http://schemas.microsoft.com/office/drawing/2014/main" id="{9537E7C0-4E0D-AF42-BC93-197D8635EE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4" name="Group 1141">
            <a:extLst>
              <a:ext uri="{FF2B5EF4-FFF2-40B4-BE49-F238E27FC236}">
                <a16:creationId xmlns:a16="http://schemas.microsoft.com/office/drawing/2014/main" id="{5F62BD7E-8211-C640-A604-8DB05F31DF24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6070" name="Group 945">
              <a:extLst>
                <a:ext uri="{FF2B5EF4-FFF2-40B4-BE49-F238E27FC236}">
                  <a16:creationId xmlns:a16="http://schemas.microsoft.com/office/drawing/2014/main" id="{107536D7-7611-DF4C-88CA-0EB6747FB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091" name="Straight Connector 1166">
                <a:extLst>
                  <a:ext uri="{FF2B5EF4-FFF2-40B4-BE49-F238E27FC236}">
                    <a16:creationId xmlns:a16="http://schemas.microsoft.com/office/drawing/2014/main" id="{645E45FD-C912-E746-A1F6-2CF53AD913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2" name="Straight Connector 1168">
                <a:extLst>
                  <a:ext uri="{FF2B5EF4-FFF2-40B4-BE49-F238E27FC236}">
                    <a16:creationId xmlns:a16="http://schemas.microsoft.com/office/drawing/2014/main" id="{5D6DFB3B-0611-8F4A-855B-7E1778457A0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3" name="Straight Connector 1171">
                <a:extLst>
                  <a:ext uri="{FF2B5EF4-FFF2-40B4-BE49-F238E27FC236}">
                    <a16:creationId xmlns:a16="http://schemas.microsoft.com/office/drawing/2014/main" id="{D18A2CBD-72C0-4F4D-BC20-16B553BA55F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4" name="Straight Connector 1173">
                <a:extLst>
                  <a:ext uri="{FF2B5EF4-FFF2-40B4-BE49-F238E27FC236}">
                    <a16:creationId xmlns:a16="http://schemas.microsoft.com/office/drawing/2014/main" id="{185EE715-224D-6647-B7E6-0458BEBF7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5" name="Straight Connector 1176">
                <a:extLst>
                  <a:ext uri="{FF2B5EF4-FFF2-40B4-BE49-F238E27FC236}">
                    <a16:creationId xmlns:a16="http://schemas.microsoft.com/office/drawing/2014/main" id="{C3B6EE3F-818F-254E-8E12-74EEFF39CCB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6" name="Straight Connector 1178">
                <a:extLst>
                  <a:ext uri="{FF2B5EF4-FFF2-40B4-BE49-F238E27FC236}">
                    <a16:creationId xmlns:a16="http://schemas.microsoft.com/office/drawing/2014/main" id="{8B567348-A0AC-C34B-BD51-DD1D2804BDA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7" name="Straight Connector 1181">
                <a:extLst>
                  <a:ext uri="{FF2B5EF4-FFF2-40B4-BE49-F238E27FC236}">
                    <a16:creationId xmlns:a16="http://schemas.microsoft.com/office/drawing/2014/main" id="{48DE94CD-6AF8-CA41-8969-2A67E96A22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98" name="Straight Connector 1183">
                <a:extLst>
                  <a:ext uri="{FF2B5EF4-FFF2-40B4-BE49-F238E27FC236}">
                    <a16:creationId xmlns:a16="http://schemas.microsoft.com/office/drawing/2014/main" id="{2611A34E-C541-064A-8569-D45B11A32F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99" name="TextBox 1186">
                <a:extLst>
                  <a:ext uri="{FF2B5EF4-FFF2-40B4-BE49-F238E27FC236}">
                    <a16:creationId xmlns:a16="http://schemas.microsoft.com/office/drawing/2014/main" id="{1C09B1A1-FAAE-3849-B2C1-2D46E9B350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71" name="Group 955">
              <a:extLst>
                <a:ext uri="{FF2B5EF4-FFF2-40B4-BE49-F238E27FC236}">
                  <a16:creationId xmlns:a16="http://schemas.microsoft.com/office/drawing/2014/main" id="{51129002-24CF-AC43-B844-ED98A520E1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082" name="Straight Connector 1154">
                <a:extLst>
                  <a:ext uri="{FF2B5EF4-FFF2-40B4-BE49-F238E27FC236}">
                    <a16:creationId xmlns:a16="http://schemas.microsoft.com/office/drawing/2014/main" id="{39D7CB91-37D8-094C-BD8A-4D3A047024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3" name="Straight Connector 1155">
                <a:extLst>
                  <a:ext uri="{FF2B5EF4-FFF2-40B4-BE49-F238E27FC236}">
                    <a16:creationId xmlns:a16="http://schemas.microsoft.com/office/drawing/2014/main" id="{C66ED789-3EAA-884C-8844-661E963375F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4" name="Straight Connector 1156">
                <a:extLst>
                  <a:ext uri="{FF2B5EF4-FFF2-40B4-BE49-F238E27FC236}">
                    <a16:creationId xmlns:a16="http://schemas.microsoft.com/office/drawing/2014/main" id="{6DD79E8C-84E9-BD44-BF4A-459DCB103E4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5" name="Straight Connector 1157">
                <a:extLst>
                  <a:ext uri="{FF2B5EF4-FFF2-40B4-BE49-F238E27FC236}">
                    <a16:creationId xmlns:a16="http://schemas.microsoft.com/office/drawing/2014/main" id="{18BB7C6B-3C18-FF4E-ACA8-1268D96BE9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6" name="Straight Connector 1158">
                <a:extLst>
                  <a:ext uri="{FF2B5EF4-FFF2-40B4-BE49-F238E27FC236}">
                    <a16:creationId xmlns:a16="http://schemas.microsoft.com/office/drawing/2014/main" id="{908D4259-8B3F-0340-A3B7-E0A50FD5E3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7" name="Straight Connector 1159">
                <a:extLst>
                  <a:ext uri="{FF2B5EF4-FFF2-40B4-BE49-F238E27FC236}">
                    <a16:creationId xmlns:a16="http://schemas.microsoft.com/office/drawing/2014/main" id="{33294FD1-939A-9E49-A155-5EF0E19E16C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8" name="Straight Connector 1160">
                <a:extLst>
                  <a:ext uri="{FF2B5EF4-FFF2-40B4-BE49-F238E27FC236}">
                    <a16:creationId xmlns:a16="http://schemas.microsoft.com/office/drawing/2014/main" id="{44D62C3B-2E06-2B42-B72F-45DD27FEC4C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9" name="Straight Connector 1161">
                <a:extLst>
                  <a:ext uri="{FF2B5EF4-FFF2-40B4-BE49-F238E27FC236}">
                    <a16:creationId xmlns:a16="http://schemas.microsoft.com/office/drawing/2014/main" id="{CEC672E9-5D76-7E45-9883-B686D1AB8F1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90" name="TextBox 1163">
                <a:extLst>
                  <a:ext uri="{FF2B5EF4-FFF2-40B4-BE49-F238E27FC236}">
                    <a16:creationId xmlns:a16="http://schemas.microsoft.com/office/drawing/2014/main" id="{E63C34CE-9C1A-D245-A140-6B5A725E50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72" name="Group 965">
              <a:extLst>
                <a:ext uri="{FF2B5EF4-FFF2-40B4-BE49-F238E27FC236}">
                  <a16:creationId xmlns:a16="http://schemas.microsoft.com/office/drawing/2014/main" id="{806C9C61-9FE4-5743-BEC3-D6A9636B76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073" name="Straight Connector 1145">
                <a:extLst>
                  <a:ext uri="{FF2B5EF4-FFF2-40B4-BE49-F238E27FC236}">
                    <a16:creationId xmlns:a16="http://schemas.microsoft.com/office/drawing/2014/main" id="{06FDAD36-0DFF-8841-ABF8-7CF3C2AE86F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4" name="Straight Connector 1146">
                <a:extLst>
                  <a:ext uri="{FF2B5EF4-FFF2-40B4-BE49-F238E27FC236}">
                    <a16:creationId xmlns:a16="http://schemas.microsoft.com/office/drawing/2014/main" id="{29A7671D-9C57-154B-8F6B-60691C814C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5" name="Straight Connector 1147">
                <a:extLst>
                  <a:ext uri="{FF2B5EF4-FFF2-40B4-BE49-F238E27FC236}">
                    <a16:creationId xmlns:a16="http://schemas.microsoft.com/office/drawing/2014/main" id="{435291E4-0F05-944C-8FAC-C5AA0C635E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6" name="Straight Connector 1148">
                <a:extLst>
                  <a:ext uri="{FF2B5EF4-FFF2-40B4-BE49-F238E27FC236}">
                    <a16:creationId xmlns:a16="http://schemas.microsoft.com/office/drawing/2014/main" id="{6A73EFCD-3CE9-6349-B112-030A95644A1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7" name="Straight Connector 1149">
                <a:extLst>
                  <a:ext uri="{FF2B5EF4-FFF2-40B4-BE49-F238E27FC236}">
                    <a16:creationId xmlns:a16="http://schemas.microsoft.com/office/drawing/2014/main" id="{8B57FFCF-CAFE-6A44-B0D9-AF7479A813B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8" name="Straight Connector 1150">
                <a:extLst>
                  <a:ext uri="{FF2B5EF4-FFF2-40B4-BE49-F238E27FC236}">
                    <a16:creationId xmlns:a16="http://schemas.microsoft.com/office/drawing/2014/main" id="{C0DBF354-C5E3-C441-B3C7-A4803720C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79" name="Straight Connector 1151">
                <a:extLst>
                  <a:ext uri="{FF2B5EF4-FFF2-40B4-BE49-F238E27FC236}">
                    <a16:creationId xmlns:a16="http://schemas.microsoft.com/office/drawing/2014/main" id="{2937FB67-71FC-8548-A1C4-733F20B8724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80" name="Straight Connector 1152">
                <a:extLst>
                  <a:ext uri="{FF2B5EF4-FFF2-40B4-BE49-F238E27FC236}">
                    <a16:creationId xmlns:a16="http://schemas.microsoft.com/office/drawing/2014/main" id="{BDC4D6E1-44AF-3043-AE9C-A68D60C356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81" name="TextBox 1153">
                <a:extLst>
                  <a:ext uri="{FF2B5EF4-FFF2-40B4-BE49-F238E27FC236}">
                    <a16:creationId xmlns:a16="http://schemas.microsoft.com/office/drawing/2014/main" id="{3F9F2252-15DA-FA4A-B62E-73E8FD69B4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5" name="Group 1188">
            <a:extLst>
              <a:ext uri="{FF2B5EF4-FFF2-40B4-BE49-F238E27FC236}">
                <a16:creationId xmlns:a16="http://schemas.microsoft.com/office/drawing/2014/main" id="{B9310137-144F-1F4A-A190-22AAE8C30D40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6040" name="Group 945">
              <a:extLst>
                <a:ext uri="{FF2B5EF4-FFF2-40B4-BE49-F238E27FC236}">
                  <a16:creationId xmlns:a16="http://schemas.microsoft.com/office/drawing/2014/main" id="{8283A6EE-3D90-7B42-B9EE-76F22F5755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061" name="Straight Connector 1215">
                <a:extLst>
                  <a:ext uri="{FF2B5EF4-FFF2-40B4-BE49-F238E27FC236}">
                    <a16:creationId xmlns:a16="http://schemas.microsoft.com/office/drawing/2014/main" id="{762AB2A5-0023-C942-957A-35AF41BF07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2" name="Straight Connector 1216">
                <a:extLst>
                  <a:ext uri="{FF2B5EF4-FFF2-40B4-BE49-F238E27FC236}">
                    <a16:creationId xmlns:a16="http://schemas.microsoft.com/office/drawing/2014/main" id="{A40264E5-45AC-DF4E-8999-76131C39F2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3" name="Straight Connector 1217">
                <a:extLst>
                  <a:ext uri="{FF2B5EF4-FFF2-40B4-BE49-F238E27FC236}">
                    <a16:creationId xmlns:a16="http://schemas.microsoft.com/office/drawing/2014/main" id="{05DE2FA6-A6BF-9347-B067-1CF4AB5F42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4" name="Straight Connector 1218">
                <a:extLst>
                  <a:ext uri="{FF2B5EF4-FFF2-40B4-BE49-F238E27FC236}">
                    <a16:creationId xmlns:a16="http://schemas.microsoft.com/office/drawing/2014/main" id="{E8344455-ADC4-9B42-B84C-6C96932E77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5" name="Straight Connector 1219">
                <a:extLst>
                  <a:ext uri="{FF2B5EF4-FFF2-40B4-BE49-F238E27FC236}">
                    <a16:creationId xmlns:a16="http://schemas.microsoft.com/office/drawing/2014/main" id="{D17B90E2-7F3E-0545-9890-03D0EBE7BB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6" name="Straight Connector 1220">
                <a:extLst>
                  <a:ext uri="{FF2B5EF4-FFF2-40B4-BE49-F238E27FC236}">
                    <a16:creationId xmlns:a16="http://schemas.microsoft.com/office/drawing/2014/main" id="{02CAFC38-0F3E-C543-8371-D1771FFF6A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7" name="Straight Connector 1221">
                <a:extLst>
                  <a:ext uri="{FF2B5EF4-FFF2-40B4-BE49-F238E27FC236}">
                    <a16:creationId xmlns:a16="http://schemas.microsoft.com/office/drawing/2014/main" id="{4B3FA53C-0F2B-BA47-AF95-06E6D598E1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68" name="Straight Connector 1222">
                <a:extLst>
                  <a:ext uri="{FF2B5EF4-FFF2-40B4-BE49-F238E27FC236}">
                    <a16:creationId xmlns:a16="http://schemas.microsoft.com/office/drawing/2014/main" id="{CF53D2C9-FB2E-4F47-8F22-D694529402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69" name="TextBox 1223">
                <a:extLst>
                  <a:ext uri="{FF2B5EF4-FFF2-40B4-BE49-F238E27FC236}">
                    <a16:creationId xmlns:a16="http://schemas.microsoft.com/office/drawing/2014/main" id="{84F21D0B-68B5-3E47-8487-06703C606E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41" name="Group 955">
              <a:extLst>
                <a:ext uri="{FF2B5EF4-FFF2-40B4-BE49-F238E27FC236}">
                  <a16:creationId xmlns:a16="http://schemas.microsoft.com/office/drawing/2014/main" id="{E4124851-A01B-CE48-9380-C4D5C7E3D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052" name="Straight Connector 1206">
                <a:extLst>
                  <a:ext uri="{FF2B5EF4-FFF2-40B4-BE49-F238E27FC236}">
                    <a16:creationId xmlns:a16="http://schemas.microsoft.com/office/drawing/2014/main" id="{B07D49E2-0CB8-2944-94DE-EFCBB102A0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3" name="Straight Connector 1207">
                <a:extLst>
                  <a:ext uri="{FF2B5EF4-FFF2-40B4-BE49-F238E27FC236}">
                    <a16:creationId xmlns:a16="http://schemas.microsoft.com/office/drawing/2014/main" id="{86256ACB-B976-CB4F-98F2-3902BC90B6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4" name="Straight Connector 1208">
                <a:extLst>
                  <a:ext uri="{FF2B5EF4-FFF2-40B4-BE49-F238E27FC236}">
                    <a16:creationId xmlns:a16="http://schemas.microsoft.com/office/drawing/2014/main" id="{29F111DB-101F-0042-81E7-553CB976D16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5" name="Straight Connector 1209">
                <a:extLst>
                  <a:ext uri="{FF2B5EF4-FFF2-40B4-BE49-F238E27FC236}">
                    <a16:creationId xmlns:a16="http://schemas.microsoft.com/office/drawing/2014/main" id="{0E1C8C01-3DD8-0B41-88E2-E0B50B6971F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6" name="Straight Connector 1210">
                <a:extLst>
                  <a:ext uri="{FF2B5EF4-FFF2-40B4-BE49-F238E27FC236}">
                    <a16:creationId xmlns:a16="http://schemas.microsoft.com/office/drawing/2014/main" id="{C97DD8E1-2B50-2746-8C48-2006E1FF702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7" name="Straight Connector 1211">
                <a:extLst>
                  <a:ext uri="{FF2B5EF4-FFF2-40B4-BE49-F238E27FC236}">
                    <a16:creationId xmlns:a16="http://schemas.microsoft.com/office/drawing/2014/main" id="{2B8B8EC0-4084-1744-A4CC-BFE4ECFCA17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8" name="Straight Connector 1212">
                <a:extLst>
                  <a:ext uri="{FF2B5EF4-FFF2-40B4-BE49-F238E27FC236}">
                    <a16:creationId xmlns:a16="http://schemas.microsoft.com/office/drawing/2014/main" id="{F4BF0F67-7F77-EC4F-87C1-BD4ED03C8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9" name="Straight Connector 1213">
                <a:extLst>
                  <a:ext uri="{FF2B5EF4-FFF2-40B4-BE49-F238E27FC236}">
                    <a16:creationId xmlns:a16="http://schemas.microsoft.com/office/drawing/2014/main" id="{7C8119B9-473B-9046-B27A-692307491D1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60" name="TextBox 1214">
                <a:extLst>
                  <a:ext uri="{FF2B5EF4-FFF2-40B4-BE49-F238E27FC236}">
                    <a16:creationId xmlns:a16="http://schemas.microsoft.com/office/drawing/2014/main" id="{B47C74E6-DF30-EC42-95D9-1A9A0FA6C4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42" name="Group 965">
              <a:extLst>
                <a:ext uri="{FF2B5EF4-FFF2-40B4-BE49-F238E27FC236}">
                  <a16:creationId xmlns:a16="http://schemas.microsoft.com/office/drawing/2014/main" id="{2525B0B2-5D0A-CC4F-99B4-C45328C8D9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043" name="Straight Connector 1197">
                <a:extLst>
                  <a:ext uri="{FF2B5EF4-FFF2-40B4-BE49-F238E27FC236}">
                    <a16:creationId xmlns:a16="http://schemas.microsoft.com/office/drawing/2014/main" id="{3AD3B598-9111-B942-8362-2DF8F056CE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4" name="Straight Connector 1198">
                <a:extLst>
                  <a:ext uri="{FF2B5EF4-FFF2-40B4-BE49-F238E27FC236}">
                    <a16:creationId xmlns:a16="http://schemas.microsoft.com/office/drawing/2014/main" id="{242228E4-E3DC-FE45-ACCE-D85D4FF4BC4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5" name="Straight Connector 1199">
                <a:extLst>
                  <a:ext uri="{FF2B5EF4-FFF2-40B4-BE49-F238E27FC236}">
                    <a16:creationId xmlns:a16="http://schemas.microsoft.com/office/drawing/2014/main" id="{D2310B7F-DF78-B443-8E05-7EBEE6F424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6" name="Straight Connector 1200">
                <a:extLst>
                  <a:ext uri="{FF2B5EF4-FFF2-40B4-BE49-F238E27FC236}">
                    <a16:creationId xmlns:a16="http://schemas.microsoft.com/office/drawing/2014/main" id="{51F2431F-E9AF-E340-A81F-8F7EACC86F8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7" name="Straight Connector 1201">
                <a:extLst>
                  <a:ext uri="{FF2B5EF4-FFF2-40B4-BE49-F238E27FC236}">
                    <a16:creationId xmlns:a16="http://schemas.microsoft.com/office/drawing/2014/main" id="{EE342AD8-B560-E844-8106-B1AD27945F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8" name="Straight Connector 1202">
                <a:extLst>
                  <a:ext uri="{FF2B5EF4-FFF2-40B4-BE49-F238E27FC236}">
                    <a16:creationId xmlns:a16="http://schemas.microsoft.com/office/drawing/2014/main" id="{A902B776-BE27-7D43-8F9C-9E6E4F71FB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49" name="Straight Connector 1203">
                <a:extLst>
                  <a:ext uri="{FF2B5EF4-FFF2-40B4-BE49-F238E27FC236}">
                    <a16:creationId xmlns:a16="http://schemas.microsoft.com/office/drawing/2014/main" id="{6E59B510-B430-1446-B3D1-928FDE81871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50" name="Straight Connector 1204">
                <a:extLst>
                  <a:ext uri="{FF2B5EF4-FFF2-40B4-BE49-F238E27FC236}">
                    <a16:creationId xmlns:a16="http://schemas.microsoft.com/office/drawing/2014/main" id="{771962E3-1F52-AC47-874E-3A78A481610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51" name="TextBox 1205">
                <a:extLst>
                  <a:ext uri="{FF2B5EF4-FFF2-40B4-BE49-F238E27FC236}">
                    <a16:creationId xmlns:a16="http://schemas.microsoft.com/office/drawing/2014/main" id="{417DF8BB-709B-2D47-8660-16E3DC2146C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grpSp>
        <p:nvGrpSpPr>
          <p:cNvPr id="126006" name="Group 1224">
            <a:extLst>
              <a:ext uri="{FF2B5EF4-FFF2-40B4-BE49-F238E27FC236}">
                <a16:creationId xmlns:a16="http://schemas.microsoft.com/office/drawing/2014/main" id="{6EFC6D70-6D5C-1247-A65B-7E120987A7E2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6010" name="Group 945">
              <a:extLst>
                <a:ext uri="{FF2B5EF4-FFF2-40B4-BE49-F238E27FC236}">
                  <a16:creationId xmlns:a16="http://schemas.microsoft.com/office/drawing/2014/main" id="{1CFD7AD8-16DC-424D-ACA7-364B229779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6031" name="Straight Connector 1246">
                <a:extLst>
                  <a:ext uri="{FF2B5EF4-FFF2-40B4-BE49-F238E27FC236}">
                    <a16:creationId xmlns:a16="http://schemas.microsoft.com/office/drawing/2014/main" id="{7E349C63-E07F-F44B-AB2F-81EA5D07FF3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2" name="Straight Connector 1247">
                <a:extLst>
                  <a:ext uri="{FF2B5EF4-FFF2-40B4-BE49-F238E27FC236}">
                    <a16:creationId xmlns:a16="http://schemas.microsoft.com/office/drawing/2014/main" id="{F5CDF18B-A883-E24D-950D-2E9456FD189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3" name="Straight Connector 1248">
                <a:extLst>
                  <a:ext uri="{FF2B5EF4-FFF2-40B4-BE49-F238E27FC236}">
                    <a16:creationId xmlns:a16="http://schemas.microsoft.com/office/drawing/2014/main" id="{FB049242-ACAD-884F-997F-C06C1B6D241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4" name="Straight Connector 1249">
                <a:extLst>
                  <a:ext uri="{FF2B5EF4-FFF2-40B4-BE49-F238E27FC236}">
                    <a16:creationId xmlns:a16="http://schemas.microsoft.com/office/drawing/2014/main" id="{67715E4B-D79F-CE41-A4AC-2E47D4054B5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5" name="Straight Connector 1250">
                <a:extLst>
                  <a:ext uri="{FF2B5EF4-FFF2-40B4-BE49-F238E27FC236}">
                    <a16:creationId xmlns:a16="http://schemas.microsoft.com/office/drawing/2014/main" id="{D93DE047-7F9B-9C42-828D-69BAA7259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6" name="Straight Connector 1251">
                <a:extLst>
                  <a:ext uri="{FF2B5EF4-FFF2-40B4-BE49-F238E27FC236}">
                    <a16:creationId xmlns:a16="http://schemas.microsoft.com/office/drawing/2014/main" id="{4B8DF439-1397-4F43-A783-FA35D06DA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7" name="Straight Connector 1252">
                <a:extLst>
                  <a:ext uri="{FF2B5EF4-FFF2-40B4-BE49-F238E27FC236}">
                    <a16:creationId xmlns:a16="http://schemas.microsoft.com/office/drawing/2014/main" id="{ECB9D341-C139-FA42-9673-1923F78B73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38" name="Straight Connector 1253">
                <a:extLst>
                  <a:ext uri="{FF2B5EF4-FFF2-40B4-BE49-F238E27FC236}">
                    <a16:creationId xmlns:a16="http://schemas.microsoft.com/office/drawing/2014/main" id="{2A049B0D-EBFD-8245-8958-3D4FD38B08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39" name="TextBox 1254">
                <a:extLst>
                  <a:ext uri="{FF2B5EF4-FFF2-40B4-BE49-F238E27FC236}">
                    <a16:creationId xmlns:a16="http://schemas.microsoft.com/office/drawing/2014/main" id="{8DF73FCE-3C41-0A4D-B567-FA2DCD4F1C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11" name="Group 955">
              <a:extLst>
                <a:ext uri="{FF2B5EF4-FFF2-40B4-BE49-F238E27FC236}">
                  <a16:creationId xmlns:a16="http://schemas.microsoft.com/office/drawing/2014/main" id="{432B916D-4B57-6B49-9AE6-69EBF2F475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6022" name="Straight Connector 1237">
                <a:extLst>
                  <a:ext uri="{FF2B5EF4-FFF2-40B4-BE49-F238E27FC236}">
                    <a16:creationId xmlns:a16="http://schemas.microsoft.com/office/drawing/2014/main" id="{60E2847E-29BB-D64E-8423-42D4FC112F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3" name="Straight Connector 1238">
                <a:extLst>
                  <a:ext uri="{FF2B5EF4-FFF2-40B4-BE49-F238E27FC236}">
                    <a16:creationId xmlns:a16="http://schemas.microsoft.com/office/drawing/2014/main" id="{CDBFE286-3961-5D46-A0D3-280046C58D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4" name="Straight Connector 1239">
                <a:extLst>
                  <a:ext uri="{FF2B5EF4-FFF2-40B4-BE49-F238E27FC236}">
                    <a16:creationId xmlns:a16="http://schemas.microsoft.com/office/drawing/2014/main" id="{3E31A908-00F3-F94B-AFE3-B0037FFD77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5" name="Straight Connector 1240">
                <a:extLst>
                  <a:ext uri="{FF2B5EF4-FFF2-40B4-BE49-F238E27FC236}">
                    <a16:creationId xmlns:a16="http://schemas.microsoft.com/office/drawing/2014/main" id="{586EB2F9-F3CB-B249-8296-7133318F8E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6" name="Straight Connector 1241">
                <a:extLst>
                  <a:ext uri="{FF2B5EF4-FFF2-40B4-BE49-F238E27FC236}">
                    <a16:creationId xmlns:a16="http://schemas.microsoft.com/office/drawing/2014/main" id="{6D206691-1DB4-284F-A71E-615107524D0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7" name="Straight Connector 1242">
                <a:extLst>
                  <a:ext uri="{FF2B5EF4-FFF2-40B4-BE49-F238E27FC236}">
                    <a16:creationId xmlns:a16="http://schemas.microsoft.com/office/drawing/2014/main" id="{8751B730-6A76-3D43-B006-F51C521AD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8" name="Straight Connector 1243">
                <a:extLst>
                  <a:ext uri="{FF2B5EF4-FFF2-40B4-BE49-F238E27FC236}">
                    <a16:creationId xmlns:a16="http://schemas.microsoft.com/office/drawing/2014/main" id="{D1AE6DCE-2F7C-CA48-8D8D-5D482A39D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9" name="Straight Connector 1244">
                <a:extLst>
                  <a:ext uri="{FF2B5EF4-FFF2-40B4-BE49-F238E27FC236}">
                    <a16:creationId xmlns:a16="http://schemas.microsoft.com/office/drawing/2014/main" id="{FCA2E845-375F-8E45-A604-7F1FE44D3D8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30" name="TextBox 1245">
                <a:extLst>
                  <a:ext uri="{FF2B5EF4-FFF2-40B4-BE49-F238E27FC236}">
                    <a16:creationId xmlns:a16="http://schemas.microsoft.com/office/drawing/2014/main" id="{BE9A3B0C-FE27-0842-BF5A-47808C8069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  <p:grpSp>
          <p:nvGrpSpPr>
            <p:cNvPr id="126012" name="Group 965">
              <a:extLst>
                <a:ext uri="{FF2B5EF4-FFF2-40B4-BE49-F238E27FC236}">
                  <a16:creationId xmlns:a16="http://schemas.microsoft.com/office/drawing/2014/main" id="{D48657AA-95FB-444A-B399-1AC656E3C6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6013" name="Straight Connector 1228">
                <a:extLst>
                  <a:ext uri="{FF2B5EF4-FFF2-40B4-BE49-F238E27FC236}">
                    <a16:creationId xmlns:a16="http://schemas.microsoft.com/office/drawing/2014/main" id="{859ED158-13DE-0E4E-B6C4-2DECE2FBF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4" name="Straight Connector 1229">
                <a:extLst>
                  <a:ext uri="{FF2B5EF4-FFF2-40B4-BE49-F238E27FC236}">
                    <a16:creationId xmlns:a16="http://schemas.microsoft.com/office/drawing/2014/main" id="{4A009953-6F55-D540-B62F-64127ECD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5" name="Straight Connector 1230">
                <a:extLst>
                  <a:ext uri="{FF2B5EF4-FFF2-40B4-BE49-F238E27FC236}">
                    <a16:creationId xmlns:a16="http://schemas.microsoft.com/office/drawing/2014/main" id="{84334826-FB29-4A4D-BF4B-D68BD84839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6" name="Straight Connector 1231">
                <a:extLst>
                  <a:ext uri="{FF2B5EF4-FFF2-40B4-BE49-F238E27FC236}">
                    <a16:creationId xmlns:a16="http://schemas.microsoft.com/office/drawing/2014/main" id="{3918DAAF-11A5-5F47-9240-BC3BA8B5F6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7" name="Straight Connector 1232">
                <a:extLst>
                  <a:ext uri="{FF2B5EF4-FFF2-40B4-BE49-F238E27FC236}">
                    <a16:creationId xmlns:a16="http://schemas.microsoft.com/office/drawing/2014/main" id="{60D644F1-1372-2E4C-A68F-4A746FAA12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8" name="Straight Connector 1233">
                <a:extLst>
                  <a:ext uri="{FF2B5EF4-FFF2-40B4-BE49-F238E27FC236}">
                    <a16:creationId xmlns:a16="http://schemas.microsoft.com/office/drawing/2014/main" id="{4D269B99-A7D4-7C48-96BA-4715C0DB40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19" name="Straight Connector 1234">
                <a:extLst>
                  <a:ext uri="{FF2B5EF4-FFF2-40B4-BE49-F238E27FC236}">
                    <a16:creationId xmlns:a16="http://schemas.microsoft.com/office/drawing/2014/main" id="{B5A6B1EE-BCD0-754F-BCE3-DA66C65CDE4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6020" name="Straight Connector 1235">
                <a:extLst>
                  <a:ext uri="{FF2B5EF4-FFF2-40B4-BE49-F238E27FC236}">
                    <a16:creationId xmlns:a16="http://schemas.microsoft.com/office/drawing/2014/main" id="{B5698D37-747B-3844-9A72-355AF43AC8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6021" name="TextBox 1236">
                <a:extLst>
                  <a:ext uri="{FF2B5EF4-FFF2-40B4-BE49-F238E27FC236}">
                    <a16:creationId xmlns:a16="http://schemas.microsoft.com/office/drawing/2014/main" id="{2F433397-7761-7848-BC34-F3FFDA0E38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>
                    <a:solidFill>
                      <a:srgbClr val="717F9F"/>
                    </a:solidFill>
                    <a:latin typeface="Arial" panose="020B0604020202020204" pitchFamily="34" charset="0"/>
                  </a:rPr>
                  <a:t>…</a:t>
                </a:r>
              </a:p>
            </p:txBody>
          </p:sp>
        </p:grpSp>
      </p:grpSp>
      <p:sp>
        <p:nvSpPr>
          <p:cNvPr id="126007" name="Slide Number Placeholder 1224">
            <a:extLst>
              <a:ext uri="{FF2B5EF4-FFF2-40B4-BE49-F238E27FC236}">
                <a16:creationId xmlns:a16="http://schemas.microsoft.com/office/drawing/2014/main" id="{C9979586-12CB-684C-8999-C18C7AC20F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fld id="{504BDD87-C021-5C44-A5AB-6D28B0C19437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t>86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6008" name="Content Placeholder 2">
            <a:extLst>
              <a:ext uri="{FF2B5EF4-FFF2-40B4-BE49-F238E27FC236}">
                <a16:creationId xmlns:a16="http://schemas.microsoft.com/office/drawing/2014/main" id="{ABA6BCD4-29D9-F44F-A1F4-65764AFBFA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6009" name="TextBox 1225">
            <a:extLst>
              <a:ext uri="{FF2B5EF4-FFF2-40B4-BE49-F238E27FC236}">
                <a16:creationId xmlns:a16="http://schemas.microsoft.com/office/drawing/2014/main" id="{CF49A570-EBCB-8D46-91AB-B7A263E0A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Arial" panose="020B0604020202020204" pitchFamily="34" charset="0"/>
              </a:rPr>
              <a:t>Slide credit: Kayvon Fatahalian</a:t>
            </a:r>
          </a:p>
        </p:txBody>
      </p:sp>
    </p:spTree>
  </p:cSld>
  <p:clrMapOvr>
    <a:masterClrMapping/>
  </p:clrMapOvr>
  <p:transition spd="slow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4">
            <a:extLst>
              <a:ext uri="{FF2B5EF4-FFF2-40B4-BE49-F238E27FC236}">
                <a16:creationId xmlns:a16="http://schemas.microsoft.com/office/drawing/2014/main" id="{4D3AE44D-93AD-E540-AC53-755CA3F7F64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8002" name="Subtitle 5">
            <a:extLst>
              <a:ext uri="{FF2B5EF4-FFF2-40B4-BE49-F238E27FC236}">
                <a16:creationId xmlns:a16="http://schemas.microsoft.com/office/drawing/2014/main" id="{C142820E-4384-9141-BD4F-68ED228C713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D1CB3E57-9078-C74B-B823-E1EB60D55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0A0273-8803-9144-AECB-AAF059D1F63D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>
            <a:extLst>
              <a:ext uri="{FF2B5EF4-FFF2-40B4-BE49-F238E27FC236}">
                <a16:creationId xmlns:a16="http://schemas.microsoft.com/office/drawing/2014/main" id="{3A765FC1-E8F4-2F4D-8462-D4952CB8D8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>
                <a:ea typeface="ＭＳ Ｐゴシック" panose="020B0600070205080204" pitchFamily="34" charset="-128"/>
              </a:rPr>
              <a:t>Example: Execution of Four Independent ADDs</a:t>
            </a:r>
          </a:p>
        </p:txBody>
      </p:sp>
      <p:sp>
        <p:nvSpPr>
          <p:cNvPr id="29698" name="Content Placeholder 2">
            <a:extLst>
              <a:ext uri="{FF2B5EF4-FFF2-40B4-BE49-F238E27FC236}">
                <a16:creationId xmlns:a16="http://schemas.microsoft.com/office/drawing/2014/main" id="{46D9E73E-91ED-074F-AC8B-0CC8F8B86F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Multi-cycle: 4 cycles per instruction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Pipelined: 4 cycles per 4 instructions (steady state)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6DC79034-4F4E-2641-8806-CA2C500518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F0397E5-A9F6-5946-8FD0-B3F15B38D3B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cxnSp>
        <p:nvCxnSpPr>
          <p:cNvPr id="29700" name="Straight Arrow Connector 25">
            <a:extLst>
              <a:ext uri="{FF2B5EF4-FFF2-40B4-BE49-F238E27FC236}">
                <a16:creationId xmlns:a16="http://schemas.microsoft.com/office/drawing/2014/main" id="{F6BEE213-BDC2-7B41-AD05-09A1E50CC6F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33450" y="3389313"/>
            <a:ext cx="64404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1" name="TextBox 26">
            <a:extLst>
              <a:ext uri="{FF2B5EF4-FFF2-40B4-BE49-F238E27FC236}">
                <a16:creationId xmlns:a16="http://schemas.microsoft.com/office/drawing/2014/main" id="{5A7D9658-D780-7A41-B3CD-1B053EC23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250" y="3214688"/>
            <a:ext cx="688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Time</a:t>
            </a:r>
          </a:p>
        </p:txBody>
      </p:sp>
      <p:grpSp>
        <p:nvGrpSpPr>
          <p:cNvPr id="29702" name="Group 43">
            <a:extLst>
              <a:ext uri="{FF2B5EF4-FFF2-40B4-BE49-F238E27FC236}">
                <a16:creationId xmlns:a16="http://schemas.microsoft.com/office/drawing/2014/main" id="{845AACA7-A3A8-D544-9F6B-07140C7B51EB}"/>
              </a:ext>
            </a:extLst>
          </p:cNvPr>
          <p:cNvGrpSpPr>
            <a:grpSpLocks/>
          </p:cNvGrpSpPr>
          <p:nvPr/>
        </p:nvGrpSpPr>
        <p:grpSpPr bwMode="auto">
          <a:xfrm>
            <a:off x="933450" y="4248150"/>
            <a:ext cx="1609725" cy="369888"/>
            <a:chOff x="932873" y="4248850"/>
            <a:chExt cx="1610696" cy="369332"/>
          </a:xfrm>
        </p:grpSpPr>
        <p:sp>
          <p:nvSpPr>
            <p:cNvPr id="29741" name="Rectangle 38">
              <a:extLst>
                <a:ext uri="{FF2B5EF4-FFF2-40B4-BE49-F238E27FC236}">
                  <a16:creationId xmlns:a16="http://schemas.microsoft.com/office/drawing/2014/main" id="{7B682F49-7532-334C-9181-5BFB341AA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42" name="Rectangle 40">
              <a:extLst>
                <a:ext uri="{FF2B5EF4-FFF2-40B4-BE49-F238E27FC236}">
                  <a16:creationId xmlns:a16="http://schemas.microsoft.com/office/drawing/2014/main" id="{08907468-65E4-CE44-A7C5-7675AB5D7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43" name="Rectangle 41">
              <a:extLst>
                <a:ext uri="{FF2B5EF4-FFF2-40B4-BE49-F238E27FC236}">
                  <a16:creationId xmlns:a16="http://schemas.microsoft.com/office/drawing/2014/main" id="{8A3FEA80-C3FE-1F44-9285-E21BF56D7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44" name="Rectangle 42">
              <a:extLst>
                <a:ext uri="{FF2B5EF4-FFF2-40B4-BE49-F238E27FC236}">
                  <a16:creationId xmlns:a16="http://schemas.microsoft.com/office/drawing/2014/main" id="{E5CFD266-72A0-B54B-9D71-F057F58AD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3" name="Group 44">
            <a:extLst>
              <a:ext uri="{FF2B5EF4-FFF2-40B4-BE49-F238E27FC236}">
                <a16:creationId xmlns:a16="http://schemas.microsoft.com/office/drawing/2014/main" id="{51461CB9-54F3-424F-9BD9-BE77AA0AB301}"/>
              </a:ext>
            </a:extLst>
          </p:cNvPr>
          <p:cNvGrpSpPr>
            <a:grpSpLocks/>
          </p:cNvGrpSpPr>
          <p:nvPr/>
        </p:nvGrpSpPr>
        <p:grpSpPr bwMode="auto">
          <a:xfrm>
            <a:off x="1335088" y="4613275"/>
            <a:ext cx="1611312" cy="369888"/>
            <a:chOff x="932873" y="4248850"/>
            <a:chExt cx="1610696" cy="369332"/>
          </a:xfrm>
        </p:grpSpPr>
        <p:sp>
          <p:nvSpPr>
            <p:cNvPr id="29737" name="Rectangle 45">
              <a:extLst>
                <a:ext uri="{FF2B5EF4-FFF2-40B4-BE49-F238E27FC236}">
                  <a16:creationId xmlns:a16="http://schemas.microsoft.com/office/drawing/2014/main" id="{99FBD347-7954-154E-9A28-74F39EC5E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38" name="Rectangle 46">
              <a:extLst>
                <a:ext uri="{FF2B5EF4-FFF2-40B4-BE49-F238E27FC236}">
                  <a16:creationId xmlns:a16="http://schemas.microsoft.com/office/drawing/2014/main" id="{E040E87E-A43C-D947-BD58-B5722490E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39" name="Rectangle 47">
              <a:extLst>
                <a:ext uri="{FF2B5EF4-FFF2-40B4-BE49-F238E27FC236}">
                  <a16:creationId xmlns:a16="http://schemas.microsoft.com/office/drawing/2014/main" id="{A34CF740-14DC-9342-913F-DB7B64EA9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40" name="Rectangle 48">
              <a:extLst>
                <a:ext uri="{FF2B5EF4-FFF2-40B4-BE49-F238E27FC236}">
                  <a16:creationId xmlns:a16="http://schemas.microsoft.com/office/drawing/2014/main" id="{4113098A-D3C4-4F48-B57F-FDF23BE36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4" name="Group 49">
            <a:extLst>
              <a:ext uri="{FF2B5EF4-FFF2-40B4-BE49-F238E27FC236}">
                <a16:creationId xmlns:a16="http://schemas.microsoft.com/office/drawing/2014/main" id="{C6C02329-6455-3343-BC93-C105975F7E0E}"/>
              </a:ext>
            </a:extLst>
          </p:cNvPr>
          <p:cNvGrpSpPr>
            <a:grpSpLocks/>
          </p:cNvGrpSpPr>
          <p:nvPr/>
        </p:nvGrpSpPr>
        <p:grpSpPr bwMode="auto">
          <a:xfrm>
            <a:off x="1736725" y="4987925"/>
            <a:ext cx="1611313" cy="368300"/>
            <a:chOff x="932873" y="4248850"/>
            <a:chExt cx="1610696" cy="369332"/>
          </a:xfrm>
        </p:grpSpPr>
        <p:sp>
          <p:nvSpPr>
            <p:cNvPr id="29733" name="Rectangle 50">
              <a:extLst>
                <a:ext uri="{FF2B5EF4-FFF2-40B4-BE49-F238E27FC236}">
                  <a16:creationId xmlns:a16="http://schemas.microsoft.com/office/drawing/2014/main" id="{50E1CCCF-03A2-C64B-BBC3-DCD0A3CE7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34" name="Rectangle 51">
              <a:extLst>
                <a:ext uri="{FF2B5EF4-FFF2-40B4-BE49-F238E27FC236}">
                  <a16:creationId xmlns:a16="http://schemas.microsoft.com/office/drawing/2014/main" id="{0E888726-B744-1E4B-B31E-1865DFAB6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35" name="Rectangle 52">
              <a:extLst>
                <a:ext uri="{FF2B5EF4-FFF2-40B4-BE49-F238E27FC236}">
                  <a16:creationId xmlns:a16="http://schemas.microsoft.com/office/drawing/2014/main" id="{4F72B924-53A6-D14F-81A9-43E2846F8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36" name="Rectangle 53">
              <a:extLst>
                <a:ext uri="{FF2B5EF4-FFF2-40B4-BE49-F238E27FC236}">
                  <a16:creationId xmlns:a16="http://schemas.microsoft.com/office/drawing/2014/main" id="{AFB2C420-69C2-C94B-82A3-F8FBC7F1B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5" name="Group 54">
            <a:extLst>
              <a:ext uri="{FF2B5EF4-FFF2-40B4-BE49-F238E27FC236}">
                <a16:creationId xmlns:a16="http://schemas.microsoft.com/office/drawing/2014/main" id="{31044E87-76D4-CA4A-BC82-10079E82A804}"/>
              </a:ext>
            </a:extLst>
          </p:cNvPr>
          <p:cNvGrpSpPr>
            <a:grpSpLocks/>
          </p:cNvGrpSpPr>
          <p:nvPr/>
        </p:nvGrpSpPr>
        <p:grpSpPr bwMode="auto">
          <a:xfrm>
            <a:off x="2138363" y="5360988"/>
            <a:ext cx="1611312" cy="369887"/>
            <a:chOff x="932873" y="4248850"/>
            <a:chExt cx="1610696" cy="369332"/>
          </a:xfrm>
        </p:grpSpPr>
        <p:sp>
          <p:nvSpPr>
            <p:cNvPr id="29729" name="Rectangle 55">
              <a:extLst>
                <a:ext uri="{FF2B5EF4-FFF2-40B4-BE49-F238E27FC236}">
                  <a16:creationId xmlns:a16="http://schemas.microsoft.com/office/drawing/2014/main" id="{C853D727-004E-1E42-9819-688714F22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30" name="Rectangle 56">
              <a:extLst>
                <a:ext uri="{FF2B5EF4-FFF2-40B4-BE49-F238E27FC236}">
                  <a16:creationId xmlns:a16="http://schemas.microsoft.com/office/drawing/2014/main" id="{D806C448-8649-FA44-8B8E-6120AE4A3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31" name="Rectangle 57">
              <a:extLst>
                <a:ext uri="{FF2B5EF4-FFF2-40B4-BE49-F238E27FC236}">
                  <a16:creationId xmlns:a16="http://schemas.microsoft.com/office/drawing/2014/main" id="{E7B01FB0-894F-A848-B42B-F04649616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32" name="Rectangle 58">
              <a:extLst>
                <a:ext uri="{FF2B5EF4-FFF2-40B4-BE49-F238E27FC236}">
                  <a16:creationId xmlns:a16="http://schemas.microsoft.com/office/drawing/2014/main" id="{BC15B989-9CFF-8446-8F21-5579DF9D2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6" name="Group 61">
            <a:extLst>
              <a:ext uri="{FF2B5EF4-FFF2-40B4-BE49-F238E27FC236}">
                <a16:creationId xmlns:a16="http://schemas.microsoft.com/office/drawing/2014/main" id="{65D7D20C-FEE3-6341-B934-7B6ED551AB9B}"/>
              </a:ext>
            </a:extLst>
          </p:cNvPr>
          <p:cNvGrpSpPr>
            <a:grpSpLocks/>
          </p:cNvGrpSpPr>
          <p:nvPr/>
        </p:nvGrpSpPr>
        <p:grpSpPr bwMode="auto">
          <a:xfrm>
            <a:off x="931863" y="1666875"/>
            <a:ext cx="1609725" cy="369888"/>
            <a:chOff x="932873" y="4248850"/>
            <a:chExt cx="1610696" cy="369332"/>
          </a:xfrm>
        </p:grpSpPr>
        <p:sp>
          <p:nvSpPr>
            <p:cNvPr id="29725" name="Rectangle 62">
              <a:extLst>
                <a:ext uri="{FF2B5EF4-FFF2-40B4-BE49-F238E27FC236}">
                  <a16:creationId xmlns:a16="http://schemas.microsoft.com/office/drawing/2014/main" id="{FC8DA72A-497A-BD43-B439-56F10C86A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26" name="Rectangle 63">
              <a:extLst>
                <a:ext uri="{FF2B5EF4-FFF2-40B4-BE49-F238E27FC236}">
                  <a16:creationId xmlns:a16="http://schemas.microsoft.com/office/drawing/2014/main" id="{9B0DE7FA-CFD9-184C-AD88-02754E945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27" name="Rectangle 64">
              <a:extLst>
                <a:ext uri="{FF2B5EF4-FFF2-40B4-BE49-F238E27FC236}">
                  <a16:creationId xmlns:a16="http://schemas.microsoft.com/office/drawing/2014/main" id="{CC825556-9672-BF47-ADC1-AB0B22D72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28" name="Rectangle 65">
              <a:extLst>
                <a:ext uri="{FF2B5EF4-FFF2-40B4-BE49-F238E27FC236}">
                  <a16:creationId xmlns:a16="http://schemas.microsoft.com/office/drawing/2014/main" id="{54E47469-BC00-3C49-9577-4A3C795CD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7" name="Group 66">
            <a:extLst>
              <a:ext uri="{FF2B5EF4-FFF2-40B4-BE49-F238E27FC236}">
                <a16:creationId xmlns:a16="http://schemas.microsoft.com/office/drawing/2014/main" id="{A80BD21E-8A0E-8B44-94EB-E4C08FB138E3}"/>
              </a:ext>
            </a:extLst>
          </p:cNvPr>
          <p:cNvGrpSpPr>
            <a:grpSpLocks/>
          </p:cNvGrpSpPr>
          <p:nvPr/>
        </p:nvGrpSpPr>
        <p:grpSpPr bwMode="auto">
          <a:xfrm>
            <a:off x="2541588" y="2036763"/>
            <a:ext cx="1611312" cy="368300"/>
            <a:chOff x="932873" y="4248850"/>
            <a:chExt cx="1610696" cy="369332"/>
          </a:xfrm>
        </p:grpSpPr>
        <p:sp>
          <p:nvSpPr>
            <p:cNvPr id="29721" name="Rectangle 67">
              <a:extLst>
                <a:ext uri="{FF2B5EF4-FFF2-40B4-BE49-F238E27FC236}">
                  <a16:creationId xmlns:a16="http://schemas.microsoft.com/office/drawing/2014/main" id="{3CB2250E-03A7-C443-A864-B2DE12EDB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22" name="Rectangle 68">
              <a:extLst>
                <a:ext uri="{FF2B5EF4-FFF2-40B4-BE49-F238E27FC236}">
                  <a16:creationId xmlns:a16="http://schemas.microsoft.com/office/drawing/2014/main" id="{9DD8DED5-8284-0D45-912E-3F7C9935B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23" name="Rectangle 69">
              <a:extLst>
                <a:ext uri="{FF2B5EF4-FFF2-40B4-BE49-F238E27FC236}">
                  <a16:creationId xmlns:a16="http://schemas.microsoft.com/office/drawing/2014/main" id="{2F9AE6BC-52F4-FA46-A87F-7F58AC5BF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24" name="Rectangle 70">
              <a:extLst>
                <a:ext uri="{FF2B5EF4-FFF2-40B4-BE49-F238E27FC236}">
                  <a16:creationId xmlns:a16="http://schemas.microsoft.com/office/drawing/2014/main" id="{D29CB901-765D-274C-AE26-95379555B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8" name="Group 71">
            <a:extLst>
              <a:ext uri="{FF2B5EF4-FFF2-40B4-BE49-F238E27FC236}">
                <a16:creationId xmlns:a16="http://schemas.microsoft.com/office/drawing/2014/main" id="{DAF589DD-2BA0-8642-9CB7-77F40111B4F3}"/>
              </a:ext>
            </a:extLst>
          </p:cNvPr>
          <p:cNvGrpSpPr>
            <a:grpSpLocks/>
          </p:cNvGrpSpPr>
          <p:nvPr/>
        </p:nvGrpSpPr>
        <p:grpSpPr bwMode="auto">
          <a:xfrm>
            <a:off x="4152900" y="2405063"/>
            <a:ext cx="1609725" cy="369887"/>
            <a:chOff x="932873" y="4248850"/>
            <a:chExt cx="1610696" cy="369332"/>
          </a:xfrm>
        </p:grpSpPr>
        <p:sp>
          <p:nvSpPr>
            <p:cNvPr id="29717" name="Rectangle 72">
              <a:extLst>
                <a:ext uri="{FF2B5EF4-FFF2-40B4-BE49-F238E27FC236}">
                  <a16:creationId xmlns:a16="http://schemas.microsoft.com/office/drawing/2014/main" id="{337BA078-9554-B542-B0E6-2685F71AC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18" name="Rectangle 73">
              <a:extLst>
                <a:ext uri="{FF2B5EF4-FFF2-40B4-BE49-F238E27FC236}">
                  <a16:creationId xmlns:a16="http://schemas.microsoft.com/office/drawing/2014/main" id="{BFB73F3B-B311-EB40-91B5-330389E06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19" name="Rectangle 74">
              <a:extLst>
                <a:ext uri="{FF2B5EF4-FFF2-40B4-BE49-F238E27FC236}">
                  <a16:creationId xmlns:a16="http://schemas.microsoft.com/office/drawing/2014/main" id="{CC07E87C-2F7F-BB4C-A7B4-ACEDC03D6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20" name="Rectangle 75">
              <a:extLst>
                <a:ext uri="{FF2B5EF4-FFF2-40B4-BE49-F238E27FC236}">
                  <a16:creationId xmlns:a16="http://schemas.microsoft.com/office/drawing/2014/main" id="{0E1152BB-C3D1-7447-9543-71CBB4B11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grpSp>
        <p:nvGrpSpPr>
          <p:cNvPr id="29709" name="Group 76">
            <a:extLst>
              <a:ext uri="{FF2B5EF4-FFF2-40B4-BE49-F238E27FC236}">
                <a16:creationId xmlns:a16="http://schemas.microsoft.com/office/drawing/2014/main" id="{DE8A69A4-30E9-3945-BEC6-4531238A3EBD}"/>
              </a:ext>
            </a:extLst>
          </p:cNvPr>
          <p:cNvGrpSpPr>
            <a:grpSpLocks/>
          </p:cNvGrpSpPr>
          <p:nvPr/>
        </p:nvGrpSpPr>
        <p:grpSpPr bwMode="auto">
          <a:xfrm>
            <a:off x="5762625" y="2774950"/>
            <a:ext cx="1611313" cy="369888"/>
            <a:chOff x="932873" y="4248850"/>
            <a:chExt cx="1610696" cy="369332"/>
          </a:xfrm>
        </p:grpSpPr>
        <p:sp>
          <p:nvSpPr>
            <p:cNvPr id="29713" name="Rectangle 77">
              <a:extLst>
                <a:ext uri="{FF2B5EF4-FFF2-40B4-BE49-F238E27FC236}">
                  <a16:creationId xmlns:a16="http://schemas.microsoft.com/office/drawing/2014/main" id="{73466615-E29B-B74F-9931-F425F74A1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873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F</a:t>
              </a:r>
            </a:p>
          </p:txBody>
        </p:sp>
        <p:sp>
          <p:nvSpPr>
            <p:cNvPr id="29714" name="Rectangle 78">
              <a:extLst>
                <a:ext uri="{FF2B5EF4-FFF2-40B4-BE49-F238E27FC236}">
                  <a16:creationId xmlns:a16="http://schemas.microsoft.com/office/drawing/2014/main" id="{19D59D7A-BBF4-4A43-8001-95DCCD89F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5547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29715" name="Rectangle 79">
              <a:extLst>
                <a:ext uri="{FF2B5EF4-FFF2-40B4-BE49-F238E27FC236}">
                  <a16:creationId xmlns:a16="http://schemas.microsoft.com/office/drawing/2014/main" id="{82BD0D0E-6939-F84E-BCB8-B1BF92E0D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221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29716" name="Rectangle 80">
              <a:extLst>
                <a:ext uri="{FF2B5EF4-FFF2-40B4-BE49-F238E27FC236}">
                  <a16:creationId xmlns:a16="http://schemas.microsoft.com/office/drawing/2014/main" id="{1C45973A-F3A6-2340-89AA-6F836DD34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0895" y="4248850"/>
              <a:ext cx="402674" cy="369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W</a:t>
              </a:r>
            </a:p>
          </p:txBody>
        </p:sp>
      </p:grpSp>
      <p:cxnSp>
        <p:nvCxnSpPr>
          <p:cNvPr id="29710" name="Straight Arrow Connector 82">
            <a:extLst>
              <a:ext uri="{FF2B5EF4-FFF2-40B4-BE49-F238E27FC236}">
                <a16:creationId xmlns:a16="http://schemas.microsoft.com/office/drawing/2014/main" id="{48DBBE38-DA89-7043-8C9F-4CD896304BD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31863" y="5997575"/>
            <a:ext cx="64404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11" name="TextBox 83">
            <a:extLst>
              <a:ext uri="{FF2B5EF4-FFF2-40B4-BE49-F238E27FC236}">
                <a16:creationId xmlns:a16="http://schemas.microsoft.com/office/drawing/2014/main" id="{11457644-5784-A340-8149-1BC642B7B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9663" y="5821363"/>
            <a:ext cx="688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Time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2D94C-9D6B-8448-9E55-DF944043B638}"/>
              </a:ext>
            </a:extLst>
          </p:cNvPr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FF"/>
                </a:solidFill>
                <a:latin typeface="Calibri"/>
                <a:ea typeface="+mn-ea"/>
              </a:rPr>
              <a:t>Is life always this beautiful?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14463</TotalTime>
  <Words>4404</Words>
  <Application>Microsoft Macintosh PowerPoint</Application>
  <PresentationFormat>On-screen Show (4:3)</PresentationFormat>
  <Paragraphs>1163</Paragraphs>
  <Slides>87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105" baseType="lpstr">
      <vt:lpstr>Arial</vt:lpstr>
      <vt:lpstr>ＭＳ Ｐゴシック</vt:lpstr>
      <vt:lpstr>Garamond</vt:lpstr>
      <vt:lpstr>Tahoma</vt:lpstr>
      <vt:lpstr>Wingdings</vt:lpstr>
      <vt:lpstr>Calibri</vt:lpstr>
      <vt:lpstr>Wingdings 2</vt:lpstr>
      <vt:lpstr>Times New Roman</vt:lpstr>
      <vt:lpstr>Consolas</vt:lpstr>
      <vt:lpstr>Symbol</vt:lpstr>
      <vt:lpstr>Trebuchet MS</vt:lpstr>
      <vt:lpstr>Myriad Pro Semibold</vt:lpstr>
      <vt:lpstr>Myriad Pro Black</vt:lpstr>
      <vt:lpstr>Edge</vt:lpstr>
      <vt:lpstr>template_2014</vt:lpstr>
      <vt:lpstr>4_template_2014</vt:lpstr>
      <vt:lpstr>1_Edge</vt:lpstr>
      <vt:lpstr>VISIO</vt:lpstr>
      <vt:lpstr> Digital Design &amp; Computer Arch.  Lecture 13: Pipelining</vt:lpstr>
      <vt:lpstr>Required Readings</vt:lpstr>
      <vt:lpstr>Agenda for Today &amp; Next Few Lectures</vt:lpstr>
      <vt:lpstr>Can We Do Better?</vt:lpstr>
      <vt:lpstr>Can We Do Better?</vt:lpstr>
      <vt:lpstr>Can We Use the Idle Hardware to Improve Concurrency? </vt:lpstr>
      <vt:lpstr>Pipelining</vt:lpstr>
      <vt:lpstr>Pipelining: Basic Idea</vt:lpstr>
      <vt:lpstr>Example: Execution of Four Independent ADDs</vt:lpstr>
      <vt:lpstr>The Laundry Analogy </vt:lpstr>
      <vt:lpstr>Pipelining Multiple Loads of Laundry</vt:lpstr>
      <vt:lpstr>Pipelining Multiple Loads of Laundry: In Practice</vt:lpstr>
      <vt:lpstr>Pipelining Multiple Loads of Laundry: In Practice</vt:lpstr>
      <vt:lpstr>An Ideal Pipeline</vt:lpstr>
      <vt:lpstr>Ideal Pipelining</vt:lpstr>
      <vt:lpstr>More Realistic Pipeline: Throughput</vt:lpstr>
      <vt:lpstr>More Realistic Pipeline: Cost</vt:lpstr>
      <vt:lpstr>Pipelining Instruction Processing</vt:lpstr>
      <vt:lpstr>Remember: The Instruction Processing Cycle</vt:lpstr>
      <vt:lpstr>Remember the Single-Cycle Uarch</vt:lpstr>
      <vt:lpstr>Dividing Into Stages</vt:lpstr>
      <vt:lpstr>Instruction Pipeline Throughput</vt:lpstr>
      <vt:lpstr>Enabling Pipelined Processing: Pipeline Registers</vt:lpstr>
      <vt:lpstr>Pipelined Operation Example</vt:lpstr>
      <vt:lpstr>Pipelined Operation Example</vt:lpstr>
      <vt:lpstr>Illustrating Pipeline Operation: Operation View</vt:lpstr>
      <vt:lpstr>Illustrating Pipeline Operation: Resource View</vt:lpstr>
      <vt:lpstr>Control Points in a Pipeline</vt:lpstr>
      <vt:lpstr>Control Signals in a Pipeline</vt:lpstr>
      <vt:lpstr>Pipelined Control Signals</vt:lpstr>
      <vt:lpstr>Another Example: Single-Cycle and Pipelined</vt:lpstr>
      <vt:lpstr>Another Example: Correct Pipelined Datapath</vt:lpstr>
      <vt:lpstr>Another Example: Pipelined Control</vt:lpstr>
      <vt:lpstr>Remember: An Ideal Pipeline</vt:lpstr>
      <vt:lpstr>Instruction Pipeline: Not An Ideal Pipeline</vt:lpstr>
      <vt:lpstr>Issues in Pipeline Design</vt:lpstr>
      <vt:lpstr>Causes of Pipeline Stalls</vt:lpstr>
      <vt:lpstr>Dependences and Their Types</vt:lpstr>
      <vt:lpstr>Handling Resource Contention</vt:lpstr>
      <vt:lpstr>Example Resource Dependence: RegFile</vt:lpstr>
      <vt:lpstr>Data Dependences</vt:lpstr>
      <vt:lpstr>Data Dependence Types</vt:lpstr>
      <vt:lpstr>Pipelined Operation Example</vt:lpstr>
      <vt:lpstr>Data Dependence Handling</vt:lpstr>
      <vt:lpstr>Reading for Next Few Lectures</vt:lpstr>
      <vt:lpstr>How to Handle Data Dependences</vt:lpstr>
      <vt:lpstr>Interlocking</vt:lpstr>
      <vt:lpstr>Approaches to Dependence Detection (I)</vt:lpstr>
      <vt:lpstr>Not Stalling on Anti and Output Dependences</vt:lpstr>
      <vt:lpstr>Approaches to Dependence Detection (II)</vt:lpstr>
      <vt:lpstr>Once You Detect the Dependence in Hardware</vt:lpstr>
      <vt:lpstr>Data Forwarding/Bypassing</vt:lpstr>
      <vt:lpstr>A Special Case of Data Dependence</vt:lpstr>
      <vt:lpstr>Control Dependence</vt:lpstr>
      <vt:lpstr>Data Dependence Handling: Concepts and Implementation </vt:lpstr>
      <vt:lpstr>Remember: Data Dependence Types</vt:lpstr>
      <vt:lpstr>RAW Dependence Handling</vt:lpstr>
      <vt:lpstr>Pipeline Stall: Resolving Data Dependence</vt:lpstr>
      <vt:lpstr>How to Implement Stalling</vt:lpstr>
      <vt:lpstr>RAW Data Dependence Example</vt:lpstr>
      <vt:lpstr>Compile-Time Detection and Elimination</vt:lpstr>
      <vt:lpstr>Data Forwarding</vt:lpstr>
      <vt:lpstr>Data Forwarding</vt:lpstr>
      <vt:lpstr>Data Forwarding</vt:lpstr>
      <vt:lpstr>Data Forwarding</vt:lpstr>
      <vt:lpstr>Data Forwarding</vt:lpstr>
      <vt:lpstr>Stalling</vt:lpstr>
      <vt:lpstr>Stalling</vt:lpstr>
      <vt:lpstr>Stalling</vt:lpstr>
      <vt:lpstr>Stalling</vt:lpstr>
      <vt:lpstr>Stalling Hardware</vt:lpstr>
      <vt:lpstr> Digital Design &amp; Computer Arch.  Lecture 13: Pipelining</vt:lpstr>
      <vt:lpstr>We did not cover the following slides. They are for your benefit.</vt:lpstr>
      <vt:lpstr>How to Handle Data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FGMT Machines</vt:lpstr>
      <vt:lpstr>NVIDIA GeForce GTX 285 “core”</vt:lpstr>
      <vt:lpstr>NVIDIA GeForce GTX 285 “core”</vt:lpstr>
      <vt:lpstr>NVIDIA GeForce GTX 285</vt:lpstr>
      <vt:lpstr>End of Fine-Grained Multithreading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408</cp:revision>
  <cp:lastPrinted>2017-04-07T08:50:07Z</cp:lastPrinted>
  <dcterms:created xsi:type="dcterms:W3CDTF">2010-09-08T00:51:32Z</dcterms:created>
  <dcterms:modified xsi:type="dcterms:W3CDTF">2020-03-30T21:40:32Z</dcterms:modified>
</cp:coreProperties>
</file>